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tags/tag8.xml" ContentType="application/vnd.openxmlformats-officedocument.presentationml.tags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tags/tag10.xml" ContentType="application/vnd.openxmlformats-officedocument.presentationml.tags+xml"/>
  <Override PartName="/ppt/notesSlides/notesSlide14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tags/tag11.xml" ContentType="application/vnd.openxmlformats-officedocument.presentationml.tags+xml"/>
  <Override PartName="/ppt/notesSlides/notesSlide15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tags/tag12.xml" ContentType="application/vnd.openxmlformats-officedocument.presentationml.tags+xml"/>
  <Override PartName="/ppt/notesSlides/notesSlide16.xml" ContentType="application/vnd.openxmlformats-officedocument.presentationml.notesSlide+xml"/>
  <Override PartName="/ppt/tags/tag13.xml" ContentType="application/vnd.openxmlformats-officedocument.presentationml.tags+xml"/>
  <Override PartName="/ppt/notesSlides/notesSlide17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8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368" r:id="rId2"/>
    <p:sldId id="589" r:id="rId3"/>
    <p:sldId id="590" r:id="rId4"/>
    <p:sldId id="650" r:id="rId5"/>
    <p:sldId id="645" r:id="rId6"/>
    <p:sldId id="270" r:id="rId7"/>
    <p:sldId id="272" r:id="rId8"/>
    <p:sldId id="595" r:id="rId9"/>
    <p:sldId id="607" r:id="rId10"/>
    <p:sldId id="662" r:id="rId11"/>
    <p:sldId id="576" r:id="rId12"/>
    <p:sldId id="550" r:id="rId13"/>
    <p:sldId id="578" r:id="rId14"/>
    <p:sldId id="592" r:id="rId15"/>
    <p:sldId id="593" r:id="rId16"/>
    <p:sldId id="661" r:id="rId17"/>
    <p:sldId id="598" r:id="rId18"/>
    <p:sldId id="636" r:id="rId19"/>
    <p:sldId id="660" r:id="rId20"/>
    <p:sldId id="648" r:id="rId21"/>
    <p:sldId id="658" r:id="rId22"/>
    <p:sldId id="649" r:id="rId23"/>
    <p:sldId id="659" r:id="rId24"/>
    <p:sldId id="606" r:id="rId25"/>
    <p:sldId id="27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76"/>
    <p:restoredTop sz="78162"/>
  </p:normalViewPr>
  <p:slideViewPr>
    <p:cSldViewPr snapToGrid="0" snapToObjects="1">
      <p:cViewPr varScale="1">
        <p:scale>
          <a:sx n="96" d="100"/>
          <a:sy n="96" d="100"/>
        </p:scale>
        <p:origin x="2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7AF605-5116-4494-87F8-0B635A78F597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E567B82-7247-9D41-AB96-1786975D813F}">
      <dgm:prSet/>
      <dgm:spPr/>
      <dgm:t>
        <a:bodyPr/>
        <a:lstStyle/>
        <a:p>
          <a:r>
            <a:rPr lang="en-GB" dirty="0"/>
            <a:t>The status quo</a:t>
          </a:r>
        </a:p>
      </dgm:t>
    </dgm:pt>
    <dgm:pt modelId="{821277CE-2F16-B34B-922A-19624DF6D743}" type="parTrans" cxnId="{3A42020F-E146-4A4A-B310-A3BA071EFF1C}">
      <dgm:prSet/>
      <dgm:spPr/>
      <dgm:t>
        <a:bodyPr/>
        <a:lstStyle/>
        <a:p>
          <a:endParaRPr lang="en-GB"/>
        </a:p>
      </dgm:t>
    </dgm:pt>
    <dgm:pt modelId="{E51A7CDE-5C9A-C247-B4E7-A81BFD9D1786}" type="sibTrans" cxnId="{3A42020F-E146-4A4A-B310-A3BA071EFF1C}">
      <dgm:prSet/>
      <dgm:spPr/>
      <dgm:t>
        <a:bodyPr/>
        <a:lstStyle/>
        <a:p>
          <a:endParaRPr lang="en-GB"/>
        </a:p>
      </dgm:t>
    </dgm:pt>
    <dgm:pt modelId="{03232F78-6A25-854E-A07A-EF0C9FC07AEB}">
      <dgm:prSet/>
      <dgm:spPr/>
      <dgm:t>
        <a:bodyPr/>
        <a:lstStyle/>
        <a:p>
          <a:r>
            <a:rPr lang="en-GB" dirty="0"/>
            <a:t>A neurodiversity-affirmative school</a:t>
          </a:r>
          <a:endParaRPr lang="en-US" dirty="0"/>
        </a:p>
      </dgm:t>
    </dgm:pt>
    <dgm:pt modelId="{FC1E40DC-EE68-0840-BC4F-BCDB9129C737}" type="parTrans" cxnId="{86FE7A73-ECEC-BA49-B6C3-0FBB8DD514D1}">
      <dgm:prSet/>
      <dgm:spPr/>
      <dgm:t>
        <a:bodyPr/>
        <a:lstStyle/>
        <a:p>
          <a:endParaRPr lang="en-GB"/>
        </a:p>
      </dgm:t>
    </dgm:pt>
    <dgm:pt modelId="{CF3A1418-4724-AE46-970D-831A1E33AA80}" type="sibTrans" cxnId="{86FE7A73-ECEC-BA49-B6C3-0FBB8DD514D1}">
      <dgm:prSet/>
      <dgm:spPr/>
      <dgm:t>
        <a:bodyPr/>
        <a:lstStyle/>
        <a:p>
          <a:endParaRPr lang="en-GB"/>
        </a:p>
      </dgm:t>
    </dgm:pt>
    <dgm:pt modelId="{4F659DCB-D934-4E41-AC90-079ED920F82A}">
      <dgm:prSet/>
      <dgm:spPr/>
      <dgm:t>
        <a:bodyPr/>
        <a:lstStyle/>
        <a:p>
          <a:r>
            <a:rPr lang="en-GB" dirty="0"/>
            <a:t>What is it?</a:t>
          </a:r>
        </a:p>
      </dgm:t>
    </dgm:pt>
    <dgm:pt modelId="{65585225-59B3-4646-A23D-6A16AB964332}" type="parTrans" cxnId="{8A987E00-F21E-154B-935E-E3D2D2612EB1}">
      <dgm:prSet/>
      <dgm:spPr/>
      <dgm:t>
        <a:bodyPr/>
        <a:lstStyle/>
        <a:p>
          <a:endParaRPr lang="en-GB"/>
        </a:p>
      </dgm:t>
    </dgm:pt>
    <dgm:pt modelId="{BE95A282-64F5-F54B-9053-60895798D5CC}" type="sibTrans" cxnId="{8A987E00-F21E-154B-935E-E3D2D2612EB1}">
      <dgm:prSet/>
      <dgm:spPr/>
      <dgm:t>
        <a:bodyPr/>
        <a:lstStyle/>
        <a:p>
          <a:endParaRPr lang="en-GB"/>
        </a:p>
      </dgm:t>
    </dgm:pt>
    <dgm:pt modelId="{F5460560-6B4E-9944-8373-978E4364C006}">
      <dgm:prSet/>
      <dgm:spPr/>
      <dgm:t>
        <a:bodyPr/>
        <a:lstStyle/>
        <a:p>
          <a:r>
            <a:rPr lang="en-GB" dirty="0"/>
            <a:t>The neurodiversity paradigm</a:t>
          </a:r>
        </a:p>
      </dgm:t>
    </dgm:pt>
    <dgm:pt modelId="{FB88957D-A75D-1C46-B087-41CECC2986A0}" type="parTrans" cxnId="{3AE97B81-023D-6945-B545-5FC77AAB3AAE}">
      <dgm:prSet/>
      <dgm:spPr/>
      <dgm:t>
        <a:bodyPr/>
        <a:lstStyle/>
        <a:p>
          <a:endParaRPr lang="en-GB"/>
        </a:p>
      </dgm:t>
    </dgm:pt>
    <dgm:pt modelId="{D2E603E7-18CD-0F4F-9375-2E60B1E72D7E}" type="sibTrans" cxnId="{3AE97B81-023D-6945-B545-5FC77AAB3AAE}">
      <dgm:prSet/>
      <dgm:spPr/>
      <dgm:t>
        <a:bodyPr/>
        <a:lstStyle/>
        <a:p>
          <a:endParaRPr lang="en-GB"/>
        </a:p>
      </dgm:t>
    </dgm:pt>
    <dgm:pt modelId="{74CCB169-C33C-F14E-A601-8E9A4AE7F494}">
      <dgm:prSet/>
      <dgm:spPr/>
      <dgm:t>
        <a:bodyPr/>
        <a:lstStyle/>
        <a:p>
          <a:r>
            <a:rPr lang="en-GB" dirty="0"/>
            <a:t>Neurodiversity</a:t>
          </a:r>
        </a:p>
      </dgm:t>
    </dgm:pt>
    <dgm:pt modelId="{126B8E3B-C24E-5E45-A8FD-A2F65418FE97}" type="parTrans" cxnId="{87366ABD-83B4-CA49-9493-A690EA549E0B}">
      <dgm:prSet/>
      <dgm:spPr/>
      <dgm:t>
        <a:bodyPr/>
        <a:lstStyle/>
        <a:p>
          <a:endParaRPr lang="en-GB"/>
        </a:p>
      </dgm:t>
    </dgm:pt>
    <dgm:pt modelId="{ADA333DE-3EBB-C744-AF76-4955E86CCE0C}" type="sibTrans" cxnId="{87366ABD-83B4-CA49-9493-A690EA549E0B}">
      <dgm:prSet/>
      <dgm:spPr/>
      <dgm:t>
        <a:bodyPr/>
        <a:lstStyle/>
        <a:p>
          <a:endParaRPr lang="en-GB"/>
        </a:p>
      </dgm:t>
    </dgm:pt>
    <dgm:pt modelId="{54C9C25C-582E-0F45-AAA2-FE8B3991DE7A}">
      <dgm:prSet/>
      <dgm:spPr/>
      <dgm:t>
        <a:bodyPr/>
        <a:lstStyle/>
        <a:p>
          <a:r>
            <a:rPr lang="en-GB" dirty="0"/>
            <a:t>Addressing common myths</a:t>
          </a:r>
        </a:p>
      </dgm:t>
    </dgm:pt>
    <dgm:pt modelId="{F015DF03-9DE6-8543-B8CD-1C7E626A8CF0}" type="parTrans" cxnId="{A82FA72B-DA4B-F244-B4C7-1B7A2E7E126D}">
      <dgm:prSet/>
      <dgm:spPr/>
      <dgm:t>
        <a:bodyPr/>
        <a:lstStyle/>
        <a:p>
          <a:endParaRPr lang="en-GB"/>
        </a:p>
      </dgm:t>
    </dgm:pt>
    <dgm:pt modelId="{3C52FA3B-92E3-454E-8FB7-EA2E7C8023A0}" type="sibTrans" cxnId="{A82FA72B-DA4B-F244-B4C7-1B7A2E7E126D}">
      <dgm:prSet/>
      <dgm:spPr/>
      <dgm:t>
        <a:bodyPr/>
        <a:lstStyle/>
        <a:p>
          <a:endParaRPr lang="en-GB"/>
        </a:p>
      </dgm:t>
    </dgm:pt>
    <dgm:pt modelId="{7848370E-16D4-F24C-A4A5-66C8BFEA8B87}">
      <dgm:prSet/>
      <dgm:spPr/>
      <dgm:t>
        <a:bodyPr/>
        <a:lstStyle/>
        <a:p>
          <a:endParaRPr lang="en-GB" dirty="0"/>
        </a:p>
      </dgm:t>
    </dgm:pt>
    <dgm:pt modelId="{2CDC1561-FDC0-4442-A6F6-21ED6EB0CB2A}" type="parTrans" cxnId="{099CDD17-E307-6E49-99B1-DA6EA0A78925}">
      <dgm:prSet/>
      <dgm:spPr/>
      <dgm:t>
        <a:bodyPr/>
        <a:lstStyle/>
        <a:p>
          <a:endParaRPr lang="en-GB"/>
        </a:p>
      </dgm:t>
    </dgm:pt>
    <dgm:pt modelId="{FBA28072-3E0B-C849-9151-9C63EDFFBB51}" type="sibTrans" cxnId="{099CDD17-E307-6E49-99B1-DA6EA0A78925}">
      <dgm:prSet/>
      <dgm:spPr/>
      <dgm:t>
        <a:bodyPr/>
        <a:lstStyle/>
        <a:p>
          <a:endParaRPr lang="en-GB"/>
        </a:p>
      </dgm:t>
    </dgm:pt>
    <dgm:pt modelId="{92CFC795-5CE1-ED43-9BA4-07AB63B78F84}">
      <dgm:prSet/>
      <dgm:spPr/>
      <dgm:t>
        <a:bodyPr/>
        <a:lstStyle/>
        <a:p>
          <a:r>
            <a:rPr lang="en-GB" dirty="0"/>
            <a:t>School inclusion</a:t>
          </a:r>
        </a:p>
      </dgm:t>
    </dgm:pt>
    <dgm:pt modelId="{06155BD6-4066-7649-9E56-C730F379A6AE}" type="parTrans" cxnId="{9D26E90B-B1D7-CF4A-8739-A601FD9CDF9C}">
      <dgm:prSet/>
      <dgm:spPr/>
      <dgm:t>
        <a:bodyPr/>
        <a:lstStyle/>
        <a:p>
          <a:endParaRPr lang="en-GB"/>
        </a:p>
      </dgm:t>
    </dgm:pt>
    <dgm:pt modelId="{8B46E1BE-F99B-A54F-A47D-19208D6399DD}" type="sibTrans" cxnId="{9D26E90B-B1D7-CF4A-8739-A601FD9CDF9C}">
      <dgm:prSet/>
      <dgm:spPr/>
      <dgm:t>
        <a:bodyPr/>
        <a:lstStyle/>
        <a:p>
          <a:endParaRPr lang="en-GB"/>
        </a:p>
      </dgm:t>
    </dgm:pt>
    <dgm:pt modelId="{7A598E1C-EACC-8642-8BBE-9FF58C2856EA}">
      <dgm:prSet/>
      <dgm:spPr/>
      <dgm:t>
        <a:bodyPr/>
        <a:lstStyle/>
        <a:p>
          <a:r>
            <a:rPr lang="en-GB" dirty="0"/>
            <a:t>Applying the paradigm in practice</a:t>
          </a:r>
        </a:p>
      </dgm:t>
    </dgm:pt>
    <dgm:pt modelId="{74E16FFC-D4CE-6A4D-A179-9CFA4A3A3CB5}" type="parTrans" cxnId="{71868871-8817-8A4B-B86D-D69B82A4EAA3}">
      <dgm:prSet/>
      <dgm:spPr/>
      <dgm:t>
        <a:bodyPr/>
        <a:lstStyle/>
        <a:p>
          <a:endParaRPr lang="en-GB"/>
        </a:p>
      </dgm:t>
    </dgm:pt>
    <dgm:pt modelId="{5F0C2291-07F7-D44A-BA7D-F8F8A64BA158}" type="sibTrans" cxnId="{71868871-8817-8A4B-B86D-D69B82A4EAA3}">
      <dgm:prSet/>
      <dgm:spPr/>
      <dgm:t>
        <a:bodyPr/>
        <a:lstStyle/>
        <a:p>
          <a:endParaRPr lang="en-GB"/>
        </a:p>
      </dgm:t>
    </dgm:pt>
    <dgm:pt modelId="{2733BEC2-C6A1-DE4A-B05A-F59E1CB69856}">
      <dgm:prSet/>
      <dgm:spPr/>
      <dgm:t>
        <a:bodyPr/>
        <a:lstStyle/>
        <a:p>
          <a:r>
            <a:rPr lang="en-GB" dirty="0"/>
            <a:t>Core Deficit theories</a:t>
          </a:r>
        </a:p>
      </dgm:t>
    </dgm:pt>
    <dgm:pt modelId="{D9F70398-244C-714A-8328-8A303587EDF4}" type="parTrans" cxnId="{8F2432D5-2D09-674B-9E36-F78B44118E89}">
      <dgm:prSet/>
      <dgm:spPr/>
      <dgm:t>
        <a:bodyPr/>
        <a:lstStyle/>
        <a:p>
          <a:endParaRPr lang="en-GB"/>
        </a:p>
      </dgm:t>
    </dgm:pt>
    <dgm:pt modelId="{A7447C4C-B8A1-484D-91FD-AF162649FC22}" type="sibTrans" cxnId="{8F2432D5-2D09-674B-9E36-F78B44118E89}">
      <dgm:prSet/>
      <dgm:spPr/>
      <dgm:t>
        <a:bodyPr/>
        <a:lstStyle/>
        <a:p>
          <a:endParaRPr lang="en-GB"/>
        </a:p>
      </dgm:t>
    </dgm:pt>
    <dgm:pt modelId="{F620B010-2F9D-624F-9870-BEDF1F5DF9A5}" type="pres">
      <dgm:prSet presAssocID="{967AF605-5116-4494-87F8-0B635A78F597}" presName="linear" presStyleCnt="0">
        <dgm:presLayoutVars>
          <dgm:dir/>
          <dgm:animLvl val="lvl"/>
          <dgm:resizeHandles val="exact"/>
        </dgm:presLayoutVars>
      </dgm:prSet>
      <dgm:spPr/>
    </dgm:pt>
    <dgm:pt modelId="{A69FB542-3675-5149-9739-65EE59F6AAAD}" type="pres">
      <dgm:prSet presAssocID="{CE567B82-7247-9D41-AB96-1786975D813F}" presName="parentLin" presStyleCnt="0"/>
      <dgm:spPr/>
    </dgm:pt>
    <dgm:pt modelId="{38CDD124-F4B5-2044-8F04-5476F5988EFC}" type="pres">
      <dgm:prSet presAssocID="{CE567B82-7247-9D41-AB96-1786975D813F}" presName="parentLeftMargin" presStyleLbl="node1" presStyleIdx="0" presStyleCnt="4"/>
      <dgm:spPr/>
    </dgm:pt>
    <dgm:pt modelId="{C967216C-41DF-9149-9A9C-59AE79B0849C}" type="pres">
      <dgm:prSet presAssocID="{CE567B82-7247-9D41-AB96-1786975D813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DEB757F9-749F-5545-9DBC-796C9F567D5D}" type="pres">
      <dgm:prSet presAssocID="{CE567B82-7247-9D41-AB96-1786975D813F}" presName="negativeSpace" presStyleCnt="0"/>
      <dgm:spPr/>
    </dgm:pt>
    <dgm:pt modelId="{C4D03B56-FBD9-A14D-BC96-95542927BAA4}" type="pres">
      <dgm:prSet presAssocID="{CE567B82-7247-9D41-AB96-1786975D813F}" presName="childText" presStyleLbl="conFgAcc1" presStyleIdx="0" presStyleCnt="4">
        <dgm:presLayoutVars>
          <dgm:bulletEnabled val="1"/>
        </dgm:presLayoutVars>
      </dgm:prSet>
      <dgm:spPr/>
    </dgm:pt>
    <dgm:pt modelId="{4BEEB4F2-D828-204C-BA92-2ACC9C5C8105}" type="pres">
      <dgm:prSet presAssocID="{E51A7CDE-5C9A-C247-B4E7-A81BFD9D1786}" presName="spaceBetweenRectangles" presStyleCnt="0"/>
      <dgm:spPr/>
    </dgm:pt>
    <dgm:pt modelId="{8C0A0BD9-EBE1-FF4D-B52B-BC647BD48D42}" type="pres">
      <dgm:prSet presAssocID="{74CCB169-C33C-F14E-A601-8E9A4AE7F494}" presName="parentLin" presStyleCnt="0"/>
      <dgm:spPr/>
    </dgm:pt>
    <dgm:pt modelId="{46DCE7FD-1FFA-334F-92FB-B666C7C7C60A}" type="pres">
      <dgm:prSet presAssocID="{74CCB169-C33C-F14E-A601-8E9A4AE7F494}" presName="parentLeftMargin" presStyleLbl="node1" presStyleIdx="0" presStyleCnt="4"/>
      <dgm:spPr/>
    </dgm:pt>
    <dgm:pt modelId="{5098B92B-0524-9748-BB9D-BBF38421740F}" type="pres">
      <dgm:prSet presAssocID="{74CCB169-C33C-F14E-A601-8E9A4AE7F49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A522ADC-86DB-634A-8D2A-066E045F1000}" type="pres">
      <dgm:prSet presAssocID="{74CCB169-C33C-F14E-A601-8E9A4AE7F494}" presName="negativeSpace" presStyleCnt="0"/>
      <dgm:spPr/>
    </dgm:pt>
    <dgm:pt modelId="{B85F9B77-69E0-AC4B-8AC2-AAAEB732CBAC}" type="pres">
      <dgm:prSet presAssocID="{74CCB169-C33C-F14E-A601-8E9A4AE7F494}" presName="childText" presStyleLbl="conFgAcc1" presStyleIdx="1" presStyleCnt="4">
        <dgm:presLayoutVars>
          <dgm:bulletEnabled val="1"/>
        </dgm:presLayoutVars>
      </dgm:prSet>
      <dgm:spPr/>
    </dgm:pt>
    <dgm:pt modelId="{4555EEC9-159F-BB40-9AA1-91A1236ACA8E}" type="pres">
      <dgm:prSet presAssocID="{ADA333DE-3EBB-C744-AF76-4955E86CCE0C}" presName="spaceBetweenRectangles" presStyleCnt="0"/>
      <dgm:spPr/>
    </dgm:pt>
    <dgm:pt modelId="{D3C41A72-E3D1-E348-9F1E-DEF139E91D4B}" type="pres">
      <dgm:prSet presAssocID="{03232F78-6A25-854E-A07A-EF0C9FC07AEB}" presName="parentLin" presStyleCnt="0"/>
      <dgm:spPr/>
    </dgm:pt>
    <dgm:pt modelId="{3844A400-AEEC-3444-BE6B-1C03C9982DBC}" type="pres">
      <dgm:prSet presAssocID="{03232F78-6A25-854E-A07A-EF0C9FC07AEB}" presName="parentLeftMargin" presStyleLbl="node1" presStyleIdx="1" presStyleCnt="4"/>
      <dgm:spPr/>
    </dgm:pt>
    <dgm:pt modelId="{19D48F3F-B13C-3749-A316-AC5502A4610C}" type="pres">
      <dgm:prSet presAssocID="{03232F78-6A25-854E-A07A-EF0C9FC07AEB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2420ACD9-0C1E-F14F-A9DE-766FA11C7526}" type="pres">
      <dgm:prSet presAssocID="{03232F78-6A25-854E-A07A-EF0C9FC07AEB}" presName="negativeSpace" presStyleCnt="0"/>
      <dgm:spPr/>
    </dgm:pt>
    <dgm:pt modelId="{24B7BE2F-D85F-D543-8489-15EC2F663101}" type="pres">
      <dgm:prSet presAssocID="{03232F78-6A25-854E-A07A-EF0C9FC07AEB}" presName="childText" presStyleLbl="conFgAcc1" presStyleIdx="2" presStyleCnt="4">
        <dgm:presLayoutVars>
          <dgm:bulletEnabled val="1"/>
        </dgm:presLayoutVars>
      </dgm:prSet>
      <dgm:spPr/>
    </dgm:pt>
    <dgm:pt modelId="{12BFEEF3-E312-C04A-9409-A01C627D0A7C}" type="pres">
      <dgm:prSet presAssocID="{CF3A1418-4724-AE46-970D-831A1E33AA80}" presName="spaceBetweenRectangles" presStyleCnt="0"/>
      <dgm:spPr/>
    </dgm:pt>
    <dgm:pt modelId="{46CFC75B-3BB4-2B47-BD6E-9E1C983F78FA}" type="pres">
      <dgm:prSet presAssocID="{7A598E1C-EACC-8642-8BBE-9FF58C2856EA}" presName="parentLin" presStyleCnt="0"/>
      <dgm:spPr/>
    </dgm:pt>
    <dgm:pt modelId="{2616091E-B66A-3848-A298-6A4F8BC61189}" type="pres">
      <dgm:prSet presAssocID="{7A598E1C-EACC-8642-8BBE-9FF58C2856EA}" presName="parentLeftMargin" presStyleLbl="node1" presStyleIdx="2" presStyleCnt="4"/>
      <dgm:spPr/>
    </dgm:pt>
    <dgm:pt modelId="{53DC98D2-9AF3-5B43-99FF-90694A4A39F2}" type="pres">
      <dgm:prSet presAssocID="{7A598E1C-EACC-8642-8BBE-9FF58C2856EA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31F1BC61-8EAE-5841-BBAF-202979B330E3}" type="pres">
      <dgm:prSet presAssocID="{7A598E1C-EACC-8642-8BBE-9FF58C2856EA}" presName="negativeSpace" presStyleCnt="0"/>
      <dgm:spPr/>
    </dgm:pt>
    <dgm:pt modelId="{A7B2AB7E-B475-1747-80C2-F046DC6B34BE}" type="pres">
      <dgm:prSet presAssocID="{7A598E1C-EACC-8642-8BBE-9FF58C2856EA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8A987E00-F21E-154B-935E-E3D2D2612EB1}" srcId="{74CCB169-C33C-F14E-A601-8E9A4AE7F494}" destId="{4F659DCB-D934-4E41-AC90-079ED920F82A}" srcOrd="0" destOrd="0" parTransId="{65585225-59B3-4646-A23D-6A16AB964332}" sibTransId="{BE95A282-64F5-F54B-9053-60895798D5CC}"/>
    <dgm:cxn modelId="{9D26E90B-B1D7-CF4A-8739-A601FD9CDF9C}" srcId="{CE567B82-7247-9D41-AB96-1786975D813F}" destId="{92CFC795-5CE1-ED43-9BA4-07AB63B78F84}" srcOrd="1" destOrd="0" parTransId="{06155BD6-4066-7649-9E56-C730F379A6AE}" sibTransId="{8B46E1BE-F99B-A54F-A47D-19208D6399DD}"/>
    <dgm:cxn modelId="{3A42020F-E146-4A4A-B310-A3BA071EFF1C}" srcId="{967AF605-5116-4494-87F8-0B635A78F597}" destId="{CE567B82-7247-9D41-AB96-1786975D813F}" srcOrd="0" destOrd="0" parTransId="{821277CE-2F16-B34B-922A-19624DF6D743}" sibTransId="{E51A7CDE-5C9A-C247-B4E7-A81BFD9D1786}"/>
    <dgm:cxn modelId="{81CF8B12-595F-5B4B-8A5E-03F73A389ED5}" type="presOf" srcId="{7A598E1C-EACC-8642-8BBE-9FF58C2856EA}" destId="{53DC98D2-9AF3-5B43-99FF-90694A4A39F2}" srcOrd="1" destOrd="0" presId="urn:microsoft.com/office/officeart/2005/8/layout/list1"/>
    <dgm:cxn modelId="{099CDD17-E307-6E49-99B1-DA6EA0A78925}" srcId="{7A598E1C-EACC-8642-8BBE-9FF58C2856EA}" destId="{7848370E-16D4-F24C-A4A5-66C8BFEA8B87}" srcOrd="0" destOrd="0" parTransId="{2CDC1561-FDC0-4442-A6F6-21ED6EB0CB2A}" sibTransId="{FBA28072-3E0B-C849-9151-9C63EDFFBB51}"/>
    <dgm:cxn modelId="{5F43E719-D3CA-3B46-BDE3-70065452A4E0}" type="presOf" srcId="{03232F78-6A25-854E-A07A-EF0C9FC07AEB}" destId="{19D48F3F-B13C-3749-A316-AC5502A4610C}" srcOrd="1" destOrd="0" presId="urn:microsoft.com/office/officeart/2005/8/layout/list1"/>
    <dgm:cxn modelId="{DD590B20-E84C-3241-8E1A-D5AE4CF43F54}" type="presOf" srcId="{92CFC795-5CE1-ED43-9BA4-07AB63B78F84}" destId="{C4D03B56-FBD9-A14D-BC96-95542927BAA4}" srcOrd="0" destOrd="1" presId="urn:microsoft.com/office/officeart/2005/8/layout/list1"/>
    <dgm:cxn modelId="{A82FA72B-DA4B-F244-B4C7-1B7A2E7E126D}" srcId="{74CCB169-C33C-F14E-A601-8E9A4AE7F494}" destId="{54C9C25C-582E-0F45-AAA2-FE8B3991DE7A}" srcOrd="2" destOrd="0" parTransId="{F015DF03-9DE6-8543-B8CD-1C7E626A8CF0}" sibTransId="{3C52FA3B-92E3-454E-8FB7-EA2E7C8023A0}"/>
    <dgm:cxn modelId="{BFD7AF45-DD71-4544-9B20-9EA6E3985F0F}" type="presOf" srcId="{03232F78-6A25-854E-A07A-EF0C9FC07AEB}" destId="{3844A400-AEEC-3444-BE6B-1C03C9982DBC}" srcOrd="0" destOrd="0" presId="urn:microsoft.com/office/officeart/2005/8/layout/list1"/>
    <dgm:cxn modelId="{71868871-8817-8A4B-B86D-D69B82A4EAA3}" srcId="{967AF605-5116-4494-87F8-0B635A78F597}" destId="{7A598E1C-EACC-8642-8BBE-9FF58C2856EA}" srcOrd="3" destOrd="0" parTransId="{74E16FFC-D4CE-6A4D-A179-9CFA4A3A3CB5}" sibTransId="{5F0C2291-07F7-D44A-BA7D-F8F8A64BA158}"/>
    <dgm:cxn modelId="{E2D1E071-E53F-3F48-A087-7A948BD30373}" type="presOf" srcId="{CE567B82-7247-9D41-AB96-1786975D813F}" destId="{38CDD124-F4B5-2044-8F04-5476F5988EFC}" srcOrd="0" destOrd="0" presId="urn:microsoft.com/office/officeart/2005/8/layout/list1"/>
    <dgm:cxn modelId="{86FE7A73-ECEC-BA49-B6C3-0FBB8DD514D1}" srcId="{967AF605-5116-4494-87F8-0B635A78F597}" destId="{03232F78-6A25-854E-A07A-EF0C9FC07AEB}" srcOrd="2" destOrd="0" parTransId="{FC1E40DC-EE68-0840-BC4F-BCDB9129C737}" sibTransId="{CF3A1418-4724-AE46-970D-831A1E33AA80}"/>
    <dgm:cxn modelId="{3AE97B81-023D-6945-B545-5FC77AAB3AAE}" srcId="{74CCB169-C33C-F14E-A601-8E9A4AE7F494}" destId="{F5460560-6B4E-9944-8373-978E4364C006}" srcOrd="1" destOrd="0" parTransId="{FB88957D-A75D-1C46-B087-41CECC2986A0}" sibTransId="{D2E603E7-18CD-0F4F-9375-2E60B1E72D7E}"/>
    <dgm:cxn modelId="{998E1382-C24F-C841-8AD3-1E110621F41F}" type="presOf" srcId="{F5460560-6B4E-9944-8373-978E4364C006}" destId="{B85F9B77-69E0-AC4B-8AC2-AAAEB732CBAC}" srcOrd="0" destOrd="1" presId="urn:microsoft.com/office/officeart/2005/8/layout/list1"/>
    <dgm:cxn modelId="{2853B783-8288-8E4B-BD7D-301F1BDA5354}" type="presOf" srcId="{54C9C25C-582E-0F45-AAA2-FE8B3991DE7A}" destId="{B85F9B77-69E0-AC4B-8AC2-AAAEB732CBAC}" srcOrd="0" destOrd="2" presId="urn:microsoft.com/office/officeart/2005/8/layout/list1"/>
    <dgm:cxn modelId="{A9CFA48E-BB12-9E4A-8220-3AED36905D7C}" type="presOf" srcId="{74CCB169-C33C-F14E-A601-8E9A4AE7F494}" destId="{5098B92B-0524-9748-BB9D-BBF38421740F}" srcOrd="1" destOrd="0" presId="urn:microsoft.com/office/officeart/2005/8/layout/list1"/>
    <dgm:cxn modelId="{CBD142AF-C98B-334B-BA40-3BA00E59D212}" type="presOf" srcId="{7A598E1C-EACC-8642-8BBE-9FF58C2856EA}" destId="{2616091E-B66A-3848-A298-6A4F8BC61189}" srcOrd="0" destOrd="0" presId="urn:microsoft.com/office/officeart/2005/8/layout/list1"/>
    <dgm:cxn modelId="{87366ABD-83B4-CA49-9493-A690EA549E0B}" srcId="{967AF605-5116-4494-87F8-0B635A78F597}" destId="{74CCB169-C33C-F14E-A601-8E9A4AE7F494}" srcOrd="1" destOrd="0" parTransId="{126B8E3B-C24E-5E45-A8FD-A2F65418FE97}" sibTransId="{ADA333DE-3EBB-C744-AF76-4955E86CCE0C}"/>
    <dgm:cxn modelId="{146350C9-FEA1-574C-B800-89C046AFD452}" type="presOf" srcId="{4F659DCB-D934-4E41-AC90-079ED920F82A}" destId="{B85F9B77-69E0-AC4B-8AC2-AAAEB732CBAC}" srcOrd="0" destOrd="0" presId="urn:microsoft.com/office/officeart/2005/8/layout/list1"/>
    <dgm:cxn modelId="{7C408ED2-51C0-BA44-A3DF-7AF66CA68FCC}" type="presOf" srcId="{2733BEC2-C6A1-DE4A-B05A-F59E1CB69856}" destId="{C4D03B56-FBD9-A14D-BC96-95542927BAA4}" srcOrd="0" destOrd="0" presId="urn:microsoft.com/office/officeart/2005/8/layout/list1"/>
    <dgm:cxn modelId="{475C08D4-4F0A-BA4C-8DCD-51BE98EF430D}" type="presOf" srcId="{967AF605-5116-4494-87F8-0B635A78F597}" destId="{F620B010-2F9D-624F-9870-BEDF1F5DF9A5}" srcOrd="0" destOrd="0" presId="urn:microsoft.com/office/officeart/2005/8/layout/list1"/>
    <dgm:cxn modelId="{8F2432D5-2D09-674B-9E36-F78B44118E89}" srcId="{CE567B82-7247-9D41-AB96-1786975D813F}" destId="{2733BEC2-C6A1-DE4A-B05A-F59E1CB69856}" srcOrd="0" destOrd="0" parTransId="{D9F70398-244C-714A-8328-8A303587EDF4}" sibTransId="{A7447C4C-B8A1-484D-91FD-AF162649FC22}"/>
    <dgm:cxn modelId="{DAB377D8-744E-C649-9A87-34F31EBC6B67}" type="presOf" srcId="{CE567B82-7247-9D41-AB96-1786975D813F}" destId="{C967216C-41DF-9149-9A9C-59AE79B0849C}" srcOrd="1" destOrd="0" presId="urn:microsoft.com/office/officeart/2005/8/layout/list1"/>
    <dgm:cxn modelId="{3F50ACE4-E4D5-0442-8B7A-3B6525852D5F}" type="presOf" srcId="{74CCB169-C33C-F14E-A601-8E9A4AE7F494}" destId="{46DCE7FD-1FFA-334F-92FB-B666C7C7C60A}" srcOrd="0" destOrd="0" presId="urn:microsoft.com/office/officeart/2005/8/layout/list1"/>
    <dgm:cxn modelId="{CEF8F3FD-24E9-0F46-873A-7A10D5B4D62C}" type="presOf" srcId="{7848370E-16D4-F24C-A4A5-66C8BFEA8B87}" destId="{A7B2AB7E-B475-1747-80C2-F046DC6B34BE}" srcOrd="0" destOrd="0" presId="urn:microsoft.com/office/officeart/2005/8/layout/list1"/>
    <dgm:cxn modelId="{71EC934B-10CD-BB46-AEB9-173297CF4D9E}" type="presParOf" srcId="{F620B010-2F9D-624F-9870-BEDF1F5DF9A5}" destId="{A69FB542-3675-5149-9739-65EE59F6AAAD}" srcOrd="0" destOrd="0" presId="urn:microsoft.com/office/officeart/2005/8/layout/list1"/>
    <dgm:cxn modelId="{64CE85F4-1986-9749-8D0B-A12F934FB6BC}" type="presParOf" srcId="{A69FB542-3675-5149-9739-65EE59F6AAAD}" destId="{38CDD124-F4B5-2044-8F04-5476F5988EFC}" srcOrd="0" destOrd="0" presId="urn:microsoft.com/office/officeart/2005/8/layout/list1"/>
    <dgm:cxn modelId="{5EAB6340-964E-AB4D-A742-8FC6A794E782}" type="presParOf" srcId="{A69FB542-3675-5149-9739-65EE59F6AAAD}" destId="{C967216C-41DF-9149-9A9C-59AE79B0849C}" srcOrd="1" destOrd="0" presId="urn:microsoft.com/office/officeart/2005/8/layout/list1"/>
    <dgm:cxn modelId="{F56CD518-2A02-314C-B407-ED3492DBC850}" type="presParOf" srcId="{F620B010-2F9D-624F-9870-BEDF1F5DF9A5}" destId="{DEB757F9-749F-5545-9DBC-796C9F567D5D}" srcOrd="1" destOrd="0" presId="urn:microsoft.com/office/officeart/2005/8/layout/list1"/>
    <dgm:cxn modelId="{A253D636-3FC8-A747-9040-12FAD67D8CF2}" type="presParOf" srcId="{F620B010-2F9D-624F-9870-BEDF1F5DF9A5}" destId="{C4D03B56-FBD9-A14D-BC96-95542927BAA4}" srcOrd="2" destOrd="0" presId="urn:microsoft.com/office/officeart/2005/8/layout/list1"/>
    <dgm:cxn modelId="{7AE5593E-7FEA-DF49-A57B-046B73D5357B}" type="presParOf" srcId="{F620B010-2F9D-624F-9870-BEDF1F5DF9A5}" destId="{4BEEB4F2-D828-204C-BA92-2ACC9C5C8105}" srcOrd="3" destOrd="0" presId="urn:microsoft.com/office/officeart/2005/8/layout/list1"/>
    <dgm:cxn modelId="{C6374548-F81A-064C-A32D-562B57D7112B}" type="presParOf" srcId="{F620B010-2F9D-624F-9870-BEDF1F5DF9A5}" destId="{8C0A0BD9-EBE1-FF4D-B52B-BC647BD48D42}" srcOrd="4" destOrd="0" presId="urn:microsoft.com/office/officeart/2005/8/layout/list1"/>
    <dgm:cxn modelId="{9080A1B1-56EE-EA43-BBB0-6E79D8A4C022}" type="presParOf" srcId="{8C0A0BD9-EBE1-FF4D-B52B-BC647BD48D42}" destId="{46DCE7FD-1FFA-334F-92FB-B666C7C7C60A}" srcOrd="0" destOrd="0" presId="urn:microsoft.com/office/officeart/2005/8/layout/list1"/>
    <dgm:cxn modelId="{D53361F0-AAEA-9043-878A-9F9B4C8E4FA2}" type="presParOf" srcId="{8C0A0BD9-EBE1-FF4D-B52B-BC647BD48D42}" destId="{5098B92B-0524-9748-BB9D-BBF38421740F}" srcOrd="1" destOrd="0" presId="urn:microsoft.com/office/officeart/2005/8/layout/list1"/>
    <dgm:cxn modelId="{F7F6B9B8-9302-0648-BB0F-6635BA129C70}" type="presParOf" srcId="{F620B010-2F9D-624F-9870-BEDF1F5DF9A5}" destId="{EA522ADC-86DB-634A-8D2A-066E045F1000}" srcOrd="5" destOrd="0" presId="urn:microsoft.com/office/officeart/2005/8/layout/list1"/>
    <dgm:cxn modelId="{D5757F49-5154-EF48-88F2-4BDA98762AD0}" type="presParOf" srcId="{F620B010-2F9D-624F-9870-BEDF1F5DF9A5}" destId="{B85F9B77-69E0-AC4B-8AC2-AAAEB732CBAC}" srcOrd="6" destOrd="0" presId="urn:microsoft.com/office/officeart/2005/8/layout/list1"/>
    <dgm:cxn modelId="{F9E3CED5-B92D-9E46-ACBB-C7B9F54FFBE1}" type="presParOf" srcId="{F620B010-2F9D-624F-9870-BEDF1F5DF9A5}" destId="{4555EEC9-159F-BB40-9AA1-91A1236ACA8E}" srcOrd="7" destOrd="0" presId="urn:microsoft.com/office/officeart/2005/8/layout/list1"/>
    <dgm:cxn modelId="{52D5ED41-7ACB-A243-9D93-7B043066CA8B}" type="presParOf" srcId="{F620B010-2F9D-624F-9870-BEDF1F5DF9A5}" destId="{D3C41A72-E3D1-E348-9F1E-DEF139E91D4B}" srcOrd="8" destOrd="0" presId="urn:microsoft.com/office/officeart/2005/8/layout/list1"/>
    <dgm:cxn modelId="{9B3F626C-9A44-4B4A-B8D5-B52CEFC71EFF}" type="presParOf" srcId="{D3C41A72-E3D1-E348-9F1E-DEF139E91D4B}" destId="{3844A400-AEEC-3444-BE6B-1C03C9982DBC}" srcOrd="0" destOrd="0" presId="urn:microsoft.com/office/officeart/2005/8/layout/list1"/>
    <dgm:cxn modelId="{15C322E0-0797-C24D-875F-EE8CFA05764C}" type="presParOf" srcId="{D3C41A72-E3D1-E348-9F1E-DEF139E91D4B}" destId="{19D48F3F-B13C-3749-A316-AC5502A4610C}" srcOrd="1" destOrd="0" presId="urn:microsoft.com/office/officeart/2005/8/layout/list1"/>
    <dgm:cxn modelId="{D460DD10-F51E-AB40-BB24-50A6E8B1E1DD}" type="presParOf" srcId="{F620B010-2F9D-624F-9870-BEDF1F5DF9A5}" destId="{2420ACD9-0C1E-F14F-A9DE-766FA11C7526}" srcOrd="9" destOrd="0" presId="urn:microsoft.com/office/officeart/2005/8/layout/list1"/>
    <dgm:cxn modelId="{6B17C2AA-9E83-E34E-84D9-5BD8B07F40B2}" type="presParOf" srcId="{F620B010-2F9D-624F-9870-BEDF1F5DF9A5}" destId="{24B7BE2F-D85F-D543-8489-15EC2F663101}" srcOrd="10" destOrd="0" presId="urn:microsoft.com/office/officeart/2005/8/layout/list1"/>
    <dgm:cxn modelId="{37DFAC04-DE1A-9E4E-A94B-1798894C130B}" type="presParOf" srcId="{F620B010-2F9D-624F-9870-BEDF1F5DF9A5}" destId="{12BFEEF3-E312-C04A-9409-A01C627D0A7C}" srcOrd="11" destOrd="0" presId="urn:microsoft.com/office/officeart/2005/8/layout/list1"/>
    <dgm:cxn modelId="{4DA71C87-17D2-6946-B8C8-6724DA04F0A1}" type="presParOf" srcId="{F620B010-2F9D-624F-9870-BEDF1F5DF9A5}" destId="{46CFC75B-3BB4-2B47-BD6E-9E1C983F78FA}" srcOrd="12" destOrd="0" presId="urn:microsoft.com/office/officeart/2005/8/layout/list1"/>
    <dgm:cxn modelId="{21D1C977-A828-1C43-80C6-338D9C6C6369}" type="presParOf" srcId="{46CFC75B-3BB4-2B47-BD6E-9E1C983F78FA}" destId="{2616091E-B66A-3848-A298-6A4F8BC61189}" srcOrd="0" destOrd="0" presId="urn:microsoft.com/office/officeart/2005/8/layout/list1"/>
    <dgm:cxn modelId="{805BF598-9B00-6D40-B3D7-EB2C03971377}" type="presParOf" srcId="{46CFC75B-3BB4-2B47-BD6E-9E1C983F78FA}" destId="{53DC98D2-9AF3-5B43-99FF-90694A4A39F2}" srcOrd="1" destOrd="0" presId="urn:microsoft.com/office/officeart/2005/8/layout/list1"/>
    <dgm:cxn modelId="{772C3992-44A1-0248-B2E9-C3392D3FCD93}" type="presParOf" srcId="{F620B010-2F9D-624F-9870-BEDF1F5DF9A5}" destId="{31F1BC61-8EAE-5841-BBAF-202979B330E3}" srcOrd="13" destOrd="0" presId="urn:microsoft.com/office/officeart/2005/8/layout/list1"/>
    <dgm:cxn modelId="{983007DF-A43C-FD4C-B614-4B78BBACE3C8}" type="presParOf" srcId="{F620B010-2F9D-624F-9870-BEDF1F5DF9A5}" destId="{A7B2AB7E-B475-1747-80C2-F046DC6B34BE}" srcOrd="14" destOrd="0" presId="urn:microsoft.com/office/officeart/2005/8/layout/list1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0189027-621F-BF4D-92FF-96FBA61EF70A}" type="doc">
      <dgm:prSet loTypeId="urn:microsoft.com/office/officeart/2005/8/layout/radial4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7C47FCE8-042B-BD46-9FC0-A988A2FE9BEC}">
      <dgm:prSet phldrT="[Text]"/>
      <dgm:spPr/>
      <dgm:t>
        <a:bodyPr/>
        <a:lstStyle/>
        <a:p>
          <a:r>
            <a:rPr lang="en-GB" dirty="0"/>
            <a:t>ND Peer Support</a:t>
          </a:r>
        </a:p>
      </dgm:t>
    </dgm:pt>
    <dgm:pt modelId="{D28A9A8B-4772-2644-80E8-36A6D2FC647D}" type="parTrans" cxnId="{6214A577-E746-B249-A5C3-C5C034D7ABC7}">
      <dgm:prSet/>
      <dgm:spPr/>
      <dgm:t>
        <a:bodyPr/>
        <a:lstStyle/>
        <a:p>
          <a:endParaRPr lang="en-GB"/>
        </a:p>
      </dgm:t>
    </dgm:pt>
    <dgm:pt modelId="{4562BD0F-F798-5F4C-B11E-B45D8AA45A88}" type="sibTrans" cxnId="{6214A577-E746-B249-A5C3-C5C034D7ABC7}">
      <dgm:prSet/>
      <dgm:spPr/>
      <dgm:t>
        <a:bodyPr/>
        <a:lstStyle/>
        <a:p>
          <a:endParaRPr lang="en-GB"/>
        </a:p>
      </dgm:t>
    </dgm:pt>
    <dgm:pt modelId="{DAE43792-E2A9-4640-8D09-1C1B555D9ADC}">
      <dgm:prSet phldrT="[Text]"/>
      <dgm:spPr/>
      <dgm:t>
        <a:bodyPr/>
        <a:lstStyle/>
        <a:p>
          <a:r>
            <a:rPr lang="en-GB" dirty="0"/>
            <a:t>Principles of neurodiversity</a:t>
          </a:r>
        </a:p>
      </dgm:t>
    </dgm:pt>
    <dgm:pt modelId="{4C9DA735-D9B6-A24E-83D9-EE0ED3B4252C}" type="parTrans" cxnId="{17D92A8E-64E1-BE45-A4E2-A9BED97C46B7}">
      <dgm:prSet/>
      <dgm:spPr/>
      <dgm:t>
        <a:bodyPr/>
        <a:lstStyle/>
        <a:p>
          <a:endParaRPr lang="en-GB"/>
        </a:p>
      </dgm:t>
    </dgm:pt>
    <dgm:pt modelId="{232C0F86-19A7-3A4A-B195-9E15EAA2EF9B}" type="sibTrans" cxnId="{17D92A8E-64E1-BE45-A4E2-A9BED97C46B7}">
      <dgm:prSet/>
      <dgm:spPr/>
      <dgm:t>
        <a:bodyPr/>
        <a:lstStyle/>
        <a:p>
          <a:endParaRPr lang="en-GB"/>
        </a:p>
      </dgm:t>
    </dgm:pt>
    <dgm:pt modelId="{83A727CD-C1E1-0940-8CB6-21C547D8BC9F}">
      <dgm:prSet phldrT="[Text]"/>
      <dgm:spPr/>
      <dgm:t>
        <a:bodyPr/>
        <a:lstStyle/>
        <a:p>
          <a:r>
            <a:rPr lang="en-GB" dirty="0"/>
            <a:t>Benefits for the community</a:t>
          </a:r>
        </a:p>
      </dgm:t>
    </dgm:pt>
    <dgm:pt modelId="{12CD53AA-14AD-0E4E-9CED-ACBB35D92D28}" type="parTrans" cxnId="{CDD77267-68FB-6441-9DCD-90606D956C42}">
      <dgm:prSet/>
      <dgm:spPr/>
      <dgm:t>
        <a:bodyPr/>
        <a:lstStyle/>
        <a:p>
          <a:endParaRPr lang="en-GB"/>
        </a:p>
      </dgm:t>
    </dgm:pt>
    <dgm:pt modelId="{EDCDDF80-2709-6442-B80A-CEBAE3961013}" type="sibTrans" cxnId="{CDD77267-68FB-6441-9DCD-90606D956C42}">
      <dgm:prSet/>
      <dgm:spPr/>
      <dgm:t>
        <a:bodyPr/>
        <a:lstStyle/>
        <a:p>
          <a:endParaRPr lang="en-GB"/>
        </a:p>
      </dgm:t>
    </dgm:pt>
    <dgm:pt modelId="{C5C2CD2B-E9F8-9D4E-ABE6-4EE1D072AD35}">
      <dgm:prSet phldrT="[Text]"/>
      <dgm:spPr/>
      <dgm:t>
        <a:bodyPr/>
        <a:lstStyle/>
        <a:p>
          <a:r>
            <a:rPr lang="en-GB" dirty="0"/>
            <a:t>Flexibility: format &amp; focus</a:t>
          </a:r>
        </a:p>
      </dgm:t>
    </dgm:pt>
    <dgm:pt modelId="{B54F4777-267F-464E-AE7C-973613BD441A}" type="parTrans" cxnId="{6A87B794-1DAC-914E-8731-943D09A6594F}">
      <dgm:prSet/>
      <dgm:spPr/>
      <dgm:t>
        <a:bodyPr/>
        <a:lstStyle/>
        <a:p>
          <a:endParaRPr lang="en-GB"/>
        </a:p>
      </dgm:t>
    </dgm:pt>
    <dgm:pt modelId="{40C805D5-7450-434C-89ED-65B422ADEFDD}" type="sibTrans" cxnId="{6A87B794-1DAC-914E-8731-943D09A6594F}">
      <dgm:prSet/>
      <dgm:spPr/>
      <dgm:t>
        <a:bodyPr/>
        <a:lstStyle/>
        <a:p>
          <a:endParaRPr lang="en-GB"/>
        </a:p>
      </dgm:t>
    </dgm:pt>
    <dgm:pt modelId="{6854D0C7-1156-8E49-92FB-5A73A8977180}" type="pres">
      <dgm:prSet presAssocID="{90189027-621F-BF4D-92FF-96FBA61EF70A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4F317BC-EB4C-144B-98C5-B324D9012CA7}" type="pres">
      <dgm:prSet presAssocID="{7C47FCE8-042B-BD46-9FC0-A988A2FE9BEC}" presName="centerShape" presStyleLbl="node0" presStyleIdx="0" presStyleCnt="1"/>
      <dgm:spPr/>
    </dgm:pt>
    <dgm:pt modelId="{04213EA7-208B-BF42-892A-E240C4476DC4}" type="pres">
      <dgm:prSet presAssocID="{4C9DA735-D9B6-A24E-83D9-EE0ED3B4252C}" presName="parTrans" presStyleLbl="bgSibTrans2D1" presStyleIdx="0" presStyleCnt="3"/>
      <dgm:spPr/>
    </dgm:pt>
    <dgm:pt modelId="{90CF0DB6-BDCF-FC40-901A-C525D1DAC576}" type="pres">
      <dgm:prSet presAssocID="{DAE43792-E2A9-4640-8D09-1C1B555D9ADC}" presName="node" presStyleLbl="node1" presStyleIdx="0" presStyleCnt="3">
        <dgm:presLayoutVars>
          <dgm:bulletEnabled val="1"/>
        </dgm:presLayoutVars>
      </dgm:prSet>
      <dgm:spPr/>
    </dgm:pt>
    <dgm:pt modelId="{E42C5AE0-3090-BB4F-9499-91E55CA09194}" type="pres">
      <dgm:prSet presAssocID="{B54F4777-267F-464E-AE7C-973613BD441A}" presName="parTrans" presStyleLbl="bgSibTrans2D1" presStyleIdx="1" presStyleCnt="3"/>
      <dgm:spPr/>
    </dgm:pt>
    <dgm:pt modelId="{9D27EC26-1F1B-414C-8747-4F3807203E77}" type="pres">
      <dgm:prSet presAssocID="{C5C2CD2B-E9F8-9D4E-ABE6-4EE1D072AD35}" presName="node" presStyleLbl="node1" presStyleIdx="1" presStyleCnt="3">
        <dgm:presLayoutVars>
          <dgm:bulletEnabled val="1"/>
        </dgm:presLayoutVars>
      </dgm:prSet>
      <dgm:spPr/>
    </dgm:pt>
    <dgm:pt modelId="{CE2C0260-2E0B-8042-92B8-0CF264690AA7}" type="pres">
      <dgm:prSet presAssocID="{12CD53AA-14AD-0E4E-9CED-ACBB35D92D28}" presName="parTrans" presStyleLbl="bgSibTrans2D1" presStyleIdx="2" presStyleCnt="3"/>
      <dgm:spPr/>
    </dgm:pt>
    <dgm:pt modelId="{3599B3F7-3364-D941-BF47-0E9576ADBF14}" type="pres">
      <dgm:prSet presAssocID="{83A727CD-C1E1-0940-8CB6-21C547D8BC9F}" presName="node" presStyleLbl="node1" presStyleIdx="2" presStyleCnt="3">
        <dgm:presLayoutVars>
          <dgm:bulletEnabled val="1"/>
        </dgm:presLayoutVars>
      </dgm:prSet>
      <dgm:spPr/>
    </dgm:pt>
  </dgm:ptLst>
  <dgm:cxnLst>
    <dgm:cxn modelId="{76492E05-1878-4048-A363-5F84139C0EEB}" type="presOf" srcId="{4C9DA735-D9B6-A24E-83D9-EE0ED3B4252C}" destId="{04213EA7-208B-BF42-892A-E240C4476DC4}" srcOrd="0" destOrd="0" presId="urn:microsoft.com/office/officeart/2005/8/layout/radial4"/>
    <dgm:cxn modelId="{6E6EFD06-96C5-1F4C-AC29-FD01CA433CF3}" type="presOf" srcId="{C5C2CD2B-E9F8-9D4E-ABE6-4EE1D072AD35}" destId="{9D27EC26-1F1B-414C-8747-4F3807203E77}" srcOrd="0" destOrd="0" presId="urn:microsoft.com/office/officeart/2005/8/layout/radial4"/>
    <dgm:cxn modelId="{B4045311-80F5-4D4A-BFFD-BA2C689CE433}" type="presOf" srcId="{7C47FCE8-042B-BD46-9FC0-A988A2FE9BEC}" destId="{94F317BC-EB4C-144B-98C5-B324D9012CA7}" srcOrd="0" destOrd="0" presId="urn:microsoft.com/office/officeart/2005/8/layout/radial4"/>
    <dgm:cxn modelId="{B3A77C5D-3A5C-4D49-90F8-3BDACE136375}" type="presOf" srcId="{83A727CD-C1E1-0940-8CB6-21C547D8BC9F}" destId="{3599B3F7-3364-D941-BF47-0E9576ADBF14}" srcOrd="0" destOrd="0" presId="urn:microsoft.com/office/officeart/2005/8/layout/radial4"/>
    <dgm:cxn modelId="{CDD77267-68FB-6441-9DCD-90606D956C42}" srcId="{7C47FCE8-042B-BD46-9FC0-A988A2FE9BEC}" destId="{83A727CD-C1E1-0940-8CB6-21C547D8BC9F}" srcOrd="2" destOrd="0" parTransId="{12CD53AA-14AD-0E4E-9CED-ACBB35D92D28}" sibTransId="{EDCDDF80-2709-6442-B80A-CEBAE3961013}"/>
    <dgm:cxn modelId="{6214A577-E746-B249-A5C3-C5C034D7ABC7}" srcId="{90189027-621F-BF4D-92FF-96FBA61EF70A}" destId="{7C47FCE8-042B-BD46-9FC0-A988A2FE9BEC}" srcOrd="0" destOrd="0" parTransId="{D28A9A8B-4772-2644-80E8-36A6D2FC647D}" sibTransId="{4562BD0F-F798-5F4C-B11E-B45D8AA45A88}"/>
    <dgm:cxn modelId="{17D92A8E-64E1-BE45-A4E2-A9BED97C46B7}" srcId="{7C47FCE8-042B-BD46-9FC0-A988A2FE9BEC}" destId="{DAE43792-E2A9-4640-8D09-1C1B555D9ADC}" srcOrd="0" destOrd="0" parTransId="{4C9DA735-D9B6-A24E-83D9-EE0ED3B4252C}" sibTransId="{232C0F86-19A7-3A4A-B195-9E15EAA2EF9B}"/>
    <dgm:cxn modelId="{89F6BE93-0BD1-584D-B5CE-B3D251D3DBFA}" type="presOf" srcId="{12CD53AA-14AD-0E4E-9CED-ACBB35D92D28}" destId="{CE2C0260-2E0B-8042-92B8-0CF264690AA7}" srcOrd="0" destOrd="0" presId="urn:microsoft.com/office/officeart/2005/8/layout/radial4"/>
    <dgm:cxn modelId="{6A87B794-1DAC-914E-8731-943D09A6594F}" srcId="{7C47FCE8-042B-BD46-9FC0-A988A2FE9BEC}" destId="{C5C2CD2B-E9F8-9D4E-ABE6-4EE1D072AD35}" srcOrd="1" destOrd="0" parTransId="{B54F4777-267F-464E-AE7C-973613BD441A}" sibTransId="{40C805D5-7450-434C-89ED-65B422ADEFDD}"/>
    <dgm:cxn modelId="{136B32AD-B4C4-3248-984D-68F986A669FA}" type="presOf" srcId="{B54F4777-267F-464E-AE7C-973613BD441A}" destId="{E42C5AE0-3090-BB4F-9499-91E55CA09194}" srcOrd="0" destOrd="0" presId="urn:microsoft.com/office/officeart/2005/8/layout/radial4"/>
    <dgm:cxn modelId="{F24013B2-9DAC-7042-A819-B0CD502E1F27}" type="presOf" srcId="{DAE43792-E2A9-4640-8D09-1C1B555D9ADC}" destId="{90CF0DB6-BDCF-FC40-901A-C525D1DAC576}" srcOrd="0" destOrd="0" presId="urn:microsoft.com/office/officeart/2005/8/layout/radial4"/>
    <dgm:cxn modelId="{0516B4BF-2F80-4443-82EB-B8B484948410}" type="presOf" srcId="{90189027-621F-BF4D-92FF-96FBA61EF70A}" destId="{6854D0C7-1156-8E49-92FB-5A73A8977180}" srcOrd="0" destOrd="0" presId="urn:microsoft.com/office/officeart/2005/8/layout/radial4"/>
    <dgm:cxn modelId="{647EE498-5022-F543-AEE7-78053565A2B7}" type="presParOf" srcId="{6854D0C7-1156-8E49-92FB-5A73A8977180}" destId="{94F317BC-EB4C-144B-98C5-B324D9012CA7}" srcOrd="0" destOrd="0" presId="urn:microsoft.com/office/officeart/2005/8/layout/radial4"/>
    <dgm:cxn modelId="{1DE97ADB-887F-6E44-A71D-F7AA62A43C67}" type="presParOf" srcId="{6854D0C7-1156-8E49-92FB-5A73A8977180}" destId="{04213EA7-208B-BF42-892A-E240C4476DC4}" srcOrd="1" destOrd="0" presId="urn:microsoft.com/office/officeart/2005/8/layout/radial4"/>
    <dgm:cxn modelId="{1C537E21-BF61-AE49-94C1-D307900D5B3F}" type="presParOf" srcId="{6854D0C7-1156-8E49-92FB-5A73A8977180}" destId="{90CF0DB6-BDCF-FC40-901A-C525D1DAC576}" srcOrd="2" destOrd="0" presId="urn:microsoft.com/office/officeart/2005/8/layout/radial4"/>
    <dgm:cxn modelId="{727CB878-4088-764C-9734-65358FE60CE0}" type="presParOf" srcId="{6854D0C7-1156-8E49-92FB-5A73A8977180}" destId="{E42C5AE0-3090-BB4F-9499-91E55CA09194}" srcOrd="3" destOrd="0" presId="urn:microsoft.com/office/officeart/2005/8/layout/radial4"/>
    <dgm:cxn modelId="{3B1559E9-F9A2-6C4A-B241-6504140864B4}" type="presParOf" srcId="{6854D0C7-1156-8E49-92FB-5A73A8977180}" destId="{9D27EC26-1F1B-414C-8747-4F3807203E77}" srcOrd="4" destOrd="0" presId="urn:microsoft.com/office/officeart/2005/8/layout/radial4"/>
    <dgm:cxn modelId="{3D64C7E7-E78B-0F4B-B763-88DFAD6A20EB}" type="presParOf" srcId="{6854D0C7-1156-8E49-92FB-5A73A8977180}" destId="{CE2C0260-2E0B-8042-92B8-0CF264690AA7}" srcOrd="5" destOrd="0" presId="urn:microsoft.com/office/officeart/2005/8/layout/radial4"/>
    <dgm:cxn modelId="{48A5317B-21DE-3045-B9A5-C76099A0F137}" type="presParOf" srcId="{6854D0C7-1156-8E49-92FB-5A73A8977180}" destId="{3599B3F7-3364-D941-BF47-0E9576ADBF14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3074F0E-D3D4-D342-81CF-E4A0F49FB4DC}" type="doc">
      <dgm:prSet loTypeId="urn:microsoft.com/office/officeart/2005/8/layout/radial6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FCEAABA1-13F8-1942-B6E9-7FF2CB1B05E4}">
      <dgm:prSet phldrT="[Text]"/>
      <dgm:spPr/>
      <dgm:t>
        <a:bodyPr/>
        <a:lstStyle/>
        <a:p>
          <a:r>
            <a:rPr lang="en-GB" dirty="0"/>
            <a:t>A neurodiversity-affirmative classroom</a:t>
          </a:r>
        </a:p>
      </dgm:t>
    </dgm:pt>
    <dgm:pt modelId="{08948838-A17D-6E45-87F0-3A2FA34BE228}" type="parTrans" cxnId="{AD865CE4-1401-C742-A6D7-7889698EE88F}">
      <dgm:prSet/>
      <dgm:spPr/>
      <dgm:t>
        <a:bodyPr/>
        <a:lstStyle/>
        <a:p>
          <a:endParaRPr lang="en-GB"/>
        </a:p>
      </dgm:t>
    </dgm:pt>
    <dgm:pt modelId="{4334F36C-52AF-3845-912D-0ED6DF8ABE2D}" type="sibTrans" cxnId="{AD865CE4-1401-C742-A6D7-7889698EE88F}">
      <dgm:prSet/>
      <dgm:spPr/>
      <dgm:t>
        <a:bodyPr/>
        <a:lstStyle/>
        <a:p>
          <a:endParaRPr lang="en-GB"/>
        </a:p>
      </dgm:t>
    </dgm:pt>
    <dgm:pt modelId="{3AEDC74E-814B-124F-8832-0CA31F74A03E}">
      <dgm:prSet phldrT="[Text]"/>
      <dgm:spPr/>
      <dgm:t>
        <a:bodyPr/>
        <a:lstStyle/>
        <a:p>
          <a:r>
            <a:rPr lang="en-GB" dirty="0"/>
            <a:t>expects heterogeneity</a:t>
          </a:r>
        </a:p>
      </dgm:t>
    </dgm:pt>
    <dgm:pt modelId="{34E54E59-44F6-3348-870B-7C4FDF993DA3}" type="parTrans" cxnId="{51AE4685-AB54-FB41-A507-C90D6CF7D3DE}">
      <dgm:prSet/>
      <dgm:spPr/>
      <dgm:t>
        <a:bodyPr/>
        <a:lstStyle/>
        <a:p>
          <a:endParaRPr lang="en-GB"/>
        </a:p>
      </dgm:t>
    </dgm:pt>
    <dgm:pt modelId="{20AA6FD3-05DC-F04B-8C57-114C8956552F}" type="sibTrans" cxnId="{51AE4685-AB54-FB41-A507-C90D6CF7D3DE}">
      <dgm:prSet/>
      <dgm:spPr/>
      <dgm:t>
        <a:bodyPr/>
        <a:lstStyle/>
        <a:p>
          <a:endParaRPr lang="en-GB"/>
        </a:p>
      </dgm:t>
    </dgm:pt>
    <dgm:pt modelId="{BD8F7492-395C-6A4F-A2C1-17B2CBC23C98}">
      <dgm:prSet phldrT="[Text]"/>
      <dgm:spPr/>
      <dgm:t>
        <a:bodyPr/>
        <a:lstStyle/>
        <a:p>
          <a:r>
            <a:rPr lang="en-GB" dirty="0"/>
            <a:t>respects and makes use of pupil expertise</a:t>
          </a:r>
        </a:p>
      </dgm:t>
    </dgm:pt>
    <dgm:pt modelId="{6CBED356-0180-B54F-946C-232868B428B3}" type="parTrans" cxnId="{8BAF95AC-7EB8-E543-9070-17AE015D38CD}">
      <dgm:prSet/>
      <dgm:spPr/>
      <dgm:t>
        <a:bodyPr/>
        <a:lstStyle/>
        <a:p>
          <a:endParaRPr lang="en-GB"/>
        </a:p>
      </dgm:t>
    </dgm:pt>
    <dgm:pt modelId="{7795035F-DD5B-DF44-BC98-6281D7FC42B5}" type="sibTrans" cxnId="{8BAF95AC-7EB8-E543-9070-17AE015D38CD}">
      <dgm:prSet/>
      <dgm:spPr/>
      <dgm:t>
        <a:bodyPr/>
        <a:lstStyle/>
        <a:p>
          <a:endParaRPr lang="en-GB"/>
        </a:p>
      </dgm:t>
    </dgm:pt>
    <dgm:pt modelId="{FE634DD7-5EA6-484D-B9DC-3E18D2753B4C}">
      <dgm:prSet phldrT="[Text]"/>
      <dgm:spPr/>
      <dgm:t>
        <a:bodyPr/>
        <a:lstStyle/>
        <a:p>
          <a:r>
            <a:rPr lang="en-GB" dirty="0"/>
            <a:t>fights stigma</a:t>
          </a:r>
        </a:p>
      </dgm:t>
    </dgm:pt>
    <dgm:pt modelId="{949D6B25-006D-4148-AA44-40F0F020985A}" type="parTrans" cxnId="{1AF08AC2-0A52-AB4F-83B7-1EC496612D42}">
      <dgm:prSet/>
      <dgm:spPr/>
      <dgm:t>
        <a:bodyPr/>
        <a:lstStyle/>
        <a:p>
          <a:endParaRPr lang="en-GB"/>
        </a:p>
      </dgm:t>
    </dgm:pt>
    <dgm:pt modelId="{7AC64D4F-7F15-EF46-9E72-C26D5C2B54E4}" type="sibTrans" cxnId="{1AF08AC2-0A52-AB4F-83B7-1EC496612D42}">
      <dgm:prSet/>
      <dgm:spPr/>
      <dgm:t>
        <a:bodyPr/>
        <a:lstStyle/>
        <a:p>
          <a:endParaRPr lang="en-GB"/>
        </a:p>
      </dgm:t>
    </dgm:pt>
    <dgm:pt modelId="{5D10A8F1-5289-CA4D-B6FF-B384B598DA31}">
      <dgm:prSet phldrT="[Text]"/>
      <dgm:spPr/>
      <dgm:t>
        <a:bodyPr/>
        <a:lstStyle/>
        <a:p>
          <a:r>
            <a:rPr lang="en-GB" dirty="0"/>
            <a:t>rejects normalisation</a:t>
          </a:r>
        </a:p>
      </dgm:t>
    </dgm:pt>
    <dgm:pt modelId="{1E1402E5-B4CE-5C4D-A2C6-9192135F502E}" type="parTrans" cxnId="{10681CA6-FFD3-F943-8201-B443276331C9}">
      <dgm:prSet/>
      <dgm:spPr/>
      <dgm:t>
        <a:bodyPr/>
        <a:lstStyle/>
        <a:p>
          <a:endParaRPr lang="en-GB"/>
        </a:p>
      </dgm:t>
    </dgm:pt>
    <dgm:pt modelId="{B45004D2-B7DB-5A4C-BE4E-CA7338B2F893}" type="sibTrans" cxnId="{10681CA6-FFD3-F943-8201-B443276331C9}">
      <dgm:prSet/>
      <dgm:spPr/>
      <dgm:t>
        <a:bodyPr/>
        <a:lstStyle/>
        <a:p>
          <a:endParaRPr lang="en-GB"/>
        </a:p>
      </dgm:t>
    </dgm:pt>
    <dgm:pt modelId="{E7042C1C-5436-1544-8879-14EE00E7F226}" type="pres">
      <dgm:prSet presAssocID="{53074F0E-D3D4-D342-81CF-E4A0F49FB4DC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2E59B79-6F34-5246-B552-AB4C8FA369C9}" type="pres">
      <dgm:prSet presAssocID="{FCEAABA1-13F8-1942-B6E9-7FF2CB1B05E4}" presName="centerShape" presStyleLbl="node0" presStyleIdx="0" presStyleCnt="1"/>
      <dgm:spPr/>
    </dgm:pt>
    <dgm:pt modelId="{0658D567-D1D9-2743-A3BF-6A8176B5999B}" type="pres">
      <dgm:prSet presAssocID="{3AEDC74E-814B-124F-8832-0CA31F74A03E}" presName="node" presStyleLbl="node1" presStyleIdx="0" presStyleCnt="4">
        <dgm:presLayoutVars>
          <dgm:bulletEnabled val="1"/>
        </dgm:presLayoutVars>
      </dgm:prSet>
      <dgm:spPr/>
    </dgm:pt>
    <dgm:pt modelId="{61D39C86-E260-E84F-A51B-607A06714CB6}" type="pres">
      <dgm:prSet presAssocID="{3AEDC74E-814B-124F-8832-0CA31F74A03E}" presName="dummy" presStyleCnt="0"/>
      <dgm:spPr/>
    </dgm:pt>
    <dgm:pt modelId="{6EFB83EE-1B3D-B248-8C2B-6CC4925BFF8B}" type="pres">
      <dgm:prSet presAssocID="{20AA6FD3-05DC-F04B-8C57-114C8956552F}" presName="sibTrans" presStyleLbl="sibTrans2D1" presStyleIdx="0" presStyleCnt="4"/>
      <dgm:spPr/>
    </dgm:pt>
    <dgm:pt modelId="{7218A21D-C20E-F847-88E4-791640EBBB5E}" type="pres">
      <dgm:prSet presAssocID="{BD8F7492-395C-6A4F-A2C1-17B2CBC23C98}" presName="node" presStyleLbl="node1" presStyleIdx="1" presStyleCnt="4">
        <dgm:presLayoutVars>
          <dgm:bulletEnabled val="1"/>
        </dgm:presLayoutVars>
      </dgm:prSet>
      <dgm:spPr/>
    </dgm:pt>
    <dgm:pt modelId="{FDEE61A8-EAA6-7844-BAB4-40839A939D3D}" type="pres">
      <dgm:prSet presAssocID="{BD8F7492-395C-6A4F-A2C1-17B2CBC23C98}" presName="dummy" presStyleCnt="0"/>
      <dgm:spPr/>
    </dgm:pt>
    <dgm:pt modelId="{D3E060EB-327F-CC47-A20C-459308B8F94E}" type="pres">
      <dgm:prSet presAssocID="{7795035F-DD5B-DF44-BC98-6281D7FC42B5}" presName="sibTrans" presStyleLbl="sibTrans2D1" presStyleIdx="1" presStyleCnt="4"/>
      <dgm:spPr/>
    </dgm:pt>
    <dgm:pt modelId="{8FA34B70-F2C1-6948-AD51-640B4C69CCCA}" type="pres">
      <dgm:prSet presAssocID="{FE634DD7-5EA6-484D-B9DC-3E18D2753B4C}" presName="node" presStyleLbl="node1" presStyleIdx="2" presStyleCnt="4">
        <dgm:presLayoutVars>
          <dgm:bulletEnabled val="1"/>
        </dgm:presLayoutVars>
      </dgm:prSet>
      <dgm:spPr/>
    </dgm:pt>
    <dgm:pt modelId="{13E6F5BF-0A26-6844-8C50-C79E4F147AE7}" type="pres">
      <dgm:prSet presAssocID="{FE634DD7-5EA6-484D-B9DC-3E18D2753B4C}" presName="dummy" presStyleCnt="0"/>
      <dgm:spPr/>
    </dgm:pt>
    <dgm:pt modelId="{3812AD2E-CA6F-9B48-A889-64C927D2890B}" type="pres">
      <dgm:prSet presAssocID="{7AC64D4F-7F15-EF46-9E72-C26D5C2B54E4}" presName="sibTrans" presStyleLbl="sibTrans2D1" presStyleIdx="2" presStyleCnt="4"/>
      <dgm:spPr/>
    </dgm:pt>
    <dgm:pt modelId="{D75F008A-A39F-8A43-9E38-81DE51A42CBF}" type="pres">
      <dgm:prSet presAssocID="{5D10A8F1-5289-CA4D-B6FF-B384B598DA31}" presName="node" presStyleLbl="node1" presStyleIdx="3" presStyleCnt="4">
        <dgm:presLayoutVars>
          <dgm:bulletEnabled val="1"/>
        </dgm:presLayoutVars>
      </dgm:prSet>
      <dgm:spPr/>
    </dgm:pt>
    <dgm:pt modelId="{1C3CCCFD-F33D-CB4B-A960-8F35746F2600}" type="pres">
      <dgm:prSet presAssocID="{5D10A8F1-5289-CA4D-B6FF-B384B598DA31}" presName="dummy" presStyleCnt="0"/>
      <dgm:spPr/>
    </dgm:pt>
    <dgm:pt modelId="{CAC1AB5E-FDA3-5A49-9090-43F0983D6802}" type="pres">
      <dgm:prSet presAssocID="{B45004D2-B7DB-5A4C-BE4E-CA7338B2F893}" presName="sibTrans" presStyleLbl="sibTrans2D1" presStyleIdx="3" presStyleCnt="4"/>
      <dgm:spPr/>
    </dgm:pt>
  </dgm:ptLst>
  <dgm:cxnLst>
    <dgm:cxn modelId="{95E2CC13-3422-154A-8BB5-59A2901B0C65}" type="presOf" srcId="{B45004D2-B7DB-5A4C-BE4E-CA7338B2F893}" destId="{CAC1AB5E-FDA3-5A49-9090-43F0983D6802}" srcOrd="0" destOrd="0" presId="urn:microsoft.com/office/officeart/2005/8/layout/radial6"/>
    <dgm:cxn modelId="{BD36B21E-8A3F-C04C-B531-B95D9394D112}" type="presOf" srcId="{FE634DD7-5EA6-484D-B9DC-3E18D2753B4C}" destId="{8FA34B70-F2C1-6948-AD51-640B4C69CCCA}" srcOrd="0" destOrd="0" presId="urn:microsoft.com/office/officeart/2005/8/layout/radial6"/>
    <dgm:cxn modelId="{0B914051-459A-1E48-828D-E1614ABFA6B8}" type="presOf" srcId="{20AA6FD3-05DC-F04B-8C57-114C8956552F}" destId="{6EFB83EE-1B3D-B248-8C2B-6CC4925BFF8B}" srcOrd="0" destOrd="0" presId="urn:microsoft.com/office/officeart/2005/8/layout/radial6"/>
    <dgm:cxn modelId="{49C16E5E-F8DB-D143-818D-E0F81449802A}" type="presOf" srcId="{3AEDC74E-814B-124F-8832-0CA31F74A03E}" destId="{0658D567-D1D9-2743-A3BF-6A8176B5999B}" srcOrd="0" destOrd="0" presId="urn:microsoft.com/office/officeart/2005/8/layout/radial6"/>
    <dgm:cxn modelId="{E5DE5C62-B9F3-3943-92ED-E36AB6BA35B0}" type="presOf" srcId="{53074F0E-D3D4-D342-81CF-E4A0F49FB4DC}" destId="{E7042C1C-5436-1544-8879-14EE00E7F226}" srcOrd="0" destOrd="0" presId="urn:microsoft.com/office/officeart/2005/8/layout/radial6"/>
    <dgm:cxn modelId="{3C01886A-9333-E742-9405-F1DDDA816D23}" type="presOf" srcId="{FCEAABA1-13F8-1942-B6E9-7FF2CB1B05E4}" destId="{32E59B79-6F34-5246-B552-AB4C8FA369C9}" srcOrd="0" destOrd="0" presId="urn:microsoft.com/office/officeart/2005/8/layout/radial6"/>
    <dgm:cxn modelId="{0F9A7C6F-0A30-D74F-8FE2-A04F78A293AC}" type="presOf" srcId="{5D10A8F1-5289-CA4D-B6FF-B384B598DA31}" destId="{D75F008A-A39F-8A43-9E38-81DE51A42CBF}" srcOrd="0" destOrd="0" presId="urn:microsoft.com/office/officeart/2005/8/layout/radial6"/>
    <dgm:cxn modelId="{51AE4685-AB54-FB41-A507-C90D6CF7D3DE}" srcId="{FCEAABA1-13F8-1942-B6E9-7FF2CB1B05E4}" destId="{3AEDC74E-814B-124F-8832-0CA31F74A03E}" srcOrd="0" destOrd="0" parTransId="{34E54E59-44F6-3348-870B-7C4FDF993DA3}" sibTransId="{20AA6FD3-05DC-F04B-8C57-114C8956552F}"/>
    <dgm:cxn modelId="{7644ADA4-A154-C743-BE91-D5D7239A93E8}" type="presOf" srcId="{7AC64D4F-7F15-EF46-9E72-C26D5C2B54E4}" destId="{3812AD2E-CA6F-9B48-A889-64C927D2890B}" srcOrd="0" destOrd="0" presId="urn:microsoft.com/office/officeart/2005/8/layout/radial6"/>
    <dgm:cxn modelId="{E197B2A4-176A-034E-8045-2B1D67391889}" type="presOf" srcId="{BD8F7492-395C-6A4F-A2C1-17B2CBC23C98}" destId="{7218A21D-C20E-F847-88E4-791640EBBB5E}" srcOrd="0" destOrd="0" presId="urn:microsoft.com/office/officeart/2005/8/layout/radial6"/>
    <dgm:cxn modelId="{10681CA6-FFD3-F943-8201-B443276331C9}" srcId="{FCEAABA1-13F8-1942-B6E9-7FF2CB1B05E4}" destId="{5D10A8F1-5289-CA4D-B6FF-B384B598DA31}" srcOrd="3" destOrd="0" parTransId="{1E1402E5-B4CE-5C4D-A2C6-9192135F502E}" sibTransId="{B45004D2-B7DB-5A4C-BE4E-CA7338B2F893}"/>
    <dgm:cxn modelId="{8BAF95AC-7EB8-E543-9070-17AE015D38CD}" srcId="{FCEAABA1-13F8-1942-B6E9-7FF2CB1B05E4}" destId="{BD8F7492-395C-6A4F-A2C1-17B2CBC23C98}" srcOrd="1" destOrd="0" parTransId="{6CBED356-0180-B54F-946C-232868B428B3}" sibTransId="{7795035F-DD5B-DF44-BC98-6281D7FC42B5}"/>
    <dgm:cxn modelId="{1AF08AC2-0A52-AB4F-83B7-1EC496612D42}" srcId="{FCEAABA1-13F8-1942-B6E9-7FF2CB1B05E4}" destId="{FE634DD7-5EA6-484D-B9DC-3E18D2753B4C}" srcOrd="2" destOrd="0" parTransId="{949D6B25-006D-4148-AA44-40F0F020985A}" sibTransId="{7AC64D4F-7F15-EF46-9E72-C26D5C2B54E4}"/>
    <dgm:cxn modelId="{AD865CE4-1401-C742-A6D7-7889698EE88F}" srcId="{53074F0E-D3D4-D342-81CF-E4A0F49FB4DC}" destId="{FCEAABA1-13F8-1942-B6E9-7FF2CB1B05E4}" srcOrd="0" destOrd="0" parTransId="{08948838-A17D-6E45-87F0-3A2FA34BE228}" sibTransId="{4334F36C-52AF-3845-912D-0ED6DF8ABE2D}"/>
    <dgm:cxn modelId="{8B80F4E6-8AD1-A84B-956A-0C13161AC766}" type="presOf" srcId="{7795035F-DD5B-DF44-BC98-6281D7FC42B5}" destId="{D3E060EB-327F-CC47-A20C-459308B8F94E}" srcOrd="0" destOrd="0" presId="urn:microsoft.com/office/officeart/2005/8/layout/radial6"/>
    <dgm:cxn modelId="{D61FA38B-4E05-1E40-9F6B-7FF9177D8A94}" type="presParOf" srcId="{E7042C1C-5436-1544-8879-14EE00E7F226}" destId="{32E59B79-6F34-5246-B552-AB4C8FA369C9}" srcOrd="0" destOrd="0" presId="urn:microsoft.com/office/officeart/2005/8/layout/radial6"/>
    <dgm:cxn modelId="{246B2D65-3355-984C-B503-AE7C0BAB0303}" type="presParOf" srcId="{E7042C1C-5436-1544-8879-14EE00E7F226}" destId="{0658D567-D1D9-2743-A3BF-6A8176B5999B}" srcOrd="1" destOrd="0" presId="urn:microsoft.com/office/officeart/2005/8/layout/radial6"/>
    <dgm:cxn modelId="{F6F5FA8C-F95C-7D45-8FE3-544F7772AA47}" type="presParOf" srcId="{E7042C1C-5436-1544-8879-14EE00E7F226}" destId="{61D39C86-E260-E84F-A51B-607A06714CB6}" srcOrd="2" destOrd="0" presId="urn:microsoft.com/office/officeart/2005/8/layout/radial6"/>
    <dgm:cxn modelId="{AC4A216B-9045-1D4A-A813-39B8CDEE8C75}" type="presParOf" srcId="{E7042C1C-5436-1544-8879-14EE00E7F226}" destId="{6EFB83EE-1B3D-B248-8C2B-6CC4925BFF8B}" srcOrd="3" destOrd="0" presId="urn:microsoft.com/office/officeart/2005/8/layout/radial6"/>
    <dgm:cxn modelId="{C93E1181-FF32-5E49-8B72-6A7531CB1A8A}" type="presParOf" srcId="{E7042C1C-5436-1544-8879-14EE00E7F226}" destId="{7218A21D-C20E-F847-88E4-791640EBBB5E}" srcOrd="4" destOrd="0" presId="urn:microsoft.com/office/officeart/2005/8/layout/radial6"/>
    <dgm:cxn modelId="{47AEB3CA-EBF7-D44A-84C8-653D5F5B0AD3}" type="presParOf" srcId="{E7042C1C-5436-1544-8879-14EE00E7F226}" destId="{FDEE61A8-EAA6-7844-BAB4-40839A939D3D}" srcOrd="5" destOrd="0" presId="urn:microsoft.com/office/officeart/2005/8/layout/radial6"/>
    <dgm:cxn modelId="{15956F21-F066-DD49-A902-4AE25F83BBD3}" type="presParOf" srcId="{E7042C1C-5436-1544-8879-14EE00E7F226}" destId="{D3E060EB-327F-CC47-A20C-459308B8F94E}" srcOrd="6" destOrd="0" presId="urn:microsoft.com/office/officeart/2005/8/layout/radial6"/>
    <dgm:cxn modelId="{7CF87473-5002-3746-9FC3-87488C46EB9C}" type="presParOf" srcId="{E7042C1C-5436-1544-8879-14EE00E7F226}" destId="{8FA34B70-F2C1-6948-AD51-640B4C69CCCA}" srcOrd="7" destOrd="0" presId="urn:microsoft.com/office/officeart/2005/8/layout/radial6"/>
    <dgm:cxn modelId="{4B721D42-DA0A-484D-958E-437A7FCFEE77}" type="presParOf" srcId="{E7042C1C-5436-1544-8879-14EE00E7F226}" destId="{13E6F5BF-0A26-6844-8C50-C79E4F147AE7}" srcOrd="8" destOrd="0" presId="urn:microsoft.com/office/officeart/2005/8/layout/radial6"/>
    <dgm:cxn modelId="{7738362F-BCBC-F845-9914-C1B51A98341D}" type="presParOf" srcId="{E7042C1C-5436-1544-8879-14EE00E7F226}" destId="{3812AD2E-CA6F-9B48-A889-64C927D2890B}" srcOrd="9" destOrd="0" presId="urn:microsoft.com/office/officeart/2005/8/layout/radial6"/>
    <dgm:cxn modelId="{96DA4B74-3E92-C749-A558-023DAF7D4B32}" type="presParOf" srcId="{E7042C1C-5436-1544-8879-14EE00E7F226}" destId="{D75F008A-A39F-8A43-9E38-81DE51A42CBF}" srcOrd="10" destOrd="0" presId="urn:microsoft.com/office/officeart/2005/8/layout/radial6"/>
    <dgm:cxn modelId="{1CEE87A1-B296-6F4B-A922-7B71AFDC7758}" type="presParOf" srcId="{E7042C1C-5436-1544-8879-14EE00E7F226}" destId="{1C3CCCFD-F33D-CB4B-A960-8F35746F2600}" srcOrd="11" destOrd="0" presId="urn:microsoft.com/office/officeart/2005/8/layout/radial6"/>
    <dgm:cxn modelId="{10748582-7A28-7D44-A8CA-356BE0F66BD3}" type="presParOf" srcId="{E7042C1C-5436-1544-8879-14EE00E7F226}" destId="{CAC1AB5E-FDA3-5A49-9090-43F0983D6802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3074F0E-D3D4-D342-81CF-E4A0F49FB4DC}" type="doc">
      <dgm:prSet loTypeId="urn:microsoft.com/office/officeart/2005/8/layout/radial6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FCEAABA1-13F8-1942-B6E9-7FF2CB1B05E4}">
      <dgm:prSet phldrT="[Text]"/>
      <dgm:spPr/>
      <dgm:t>
        <a:bodyPr/>
        <a:lstStyle/>
        <a:p>
          <a:r>
            <a:rPr lang="en-GB" dirty="0"/>
            <a:t>A neurodiversity-affirmative classroom</a:t>
          </a:r>
        </a:p>
      </dgm:t>
    </dgm:pt>
    <dgm:pt modelId="{08948838-A17D-6E45-87F0-3A2FA34BE228}" type="parTrans" cxnId="{AD865CE4-1401-C742-A6D7-7889698EE88F}">
      <dgm:prSet/>
      <dgm:spPr/>
      <dgm:t>
        <a:bodyPr/>
        <a:lstStyle/>
        <a:p>
          <a:endParaRPr lang="en-GB"/>
        </a:p>
      </dgm:t>
    </dgm:pt>
    <dgm:pt modelId="{4334F36C-52AF-3845-912D-0ED6DF8ABE2D}" type="sibTrans" cxnId="{AD865CE4-1401-C742-A6D7-7889698EE88F}">
      <dgm:prSet/>
      <dgm:spPr/>
      <dgm:t>
        <a:bodyPr/>
        <a:lstStyle/>
        <a:p>
          <a:endParaRPr lang="en-GB"/>
        </a:p>
      </dgm:t>
    </dgm:pt>
    <dgm:pt modelId="{3AEDC74E-814B-124F-8832-0CA31F74A03E}">
      <dgm:prSet phldrT="[Text]"/>
      <dgm:spPr/>
      <dgm:t>
        <a:bodyPr/>
        <a:lstStyle/>
        <a:p>
          <a:r>
            <a:rPr lang="en-GB" dirty="0"/>
            <a:t>expects heterogeneity</a:t>
          </a:r>
        </a:p>
      </dgm:t>
    </dgm:pt>
    <dgm:pt modelId="{34E54E59-44F6-3348-870B-7C4FDF993DA3}" type="parTrans" cxnId="{51AE4685-AB54-FB41-A507-C90D6CF7D3DE}">
      <dgm:prSet/>
      <dgm:spPr/>
      <dgm:t>
        <a:bodyPr/>
        <a:lstStyle/>
        <a:p>
          <a:endParaRPr lang="en-GB"/>
        </a:p>
      </dgm:t>
    </dgm:pt>
    <dgm:pt modelId="{20AA6FD3-05DC-F04B-8C57-114C8956552F}" type="sibTrans" cxnId="{51AE4685-AB54-FB41-A507-C90D6CF7D3DE}">
      <dgm:prSet/>
      <dgm:spPr/>
      <dgm:t>
        <a:bodyPr/>
        <a:lstStyle/>
        <a:p>
          <a:endParaRPr lang="en-GB"/>
        </a:p>
      </dgm:t>
    </dgm:pt>
    <dgm:pt modelId="{BD8F7492-395C-6A4F-A2C1-17B2CBC23C98}">
      <dgm:prSet phldrT="[Text]"/>
      <dgm:spPr/>
      <dgm:t>
        <a:bodyPr/>
        <a:lstStyle/>
        <a:p>
          <a:r>
            <a:rPr lang="en-GB" dirty="0"/>
            <a:t>respects and makes use of pupil expertise</a:t>
          </a:r>
        </a:p>
      </dgm:t>
    </dgm:pt>
    <dgm:pt modelId="{6CBED356-0180-B54F-946C-232868B428B3}" type="parTrans" cxnId="{8BAF95AC-7EB8-E543-9070-17AE015D38CD}">
      <dgm:prSet/>
      <dgm:spPr/>
      <dgm:t>
        <a:bodyPr/>
        <a:lstStyle/>
        <a:p>
          <a:endParaRPr lang="en-GB"/>
        </a:p>
      </dgm:t>
    </dgm:pt>
    <dgm:pt modelId="{7795035F-DD5B-DF44-BC98-6281D7FC42B5}" type="sibTrans" cxnId="{8BAF95AC-7EB8-E543-9070-17AE015D38CD}">
      <dgm:prSet/>
      <dgm:spPr/>
      <dgm:t>
        <a:bodyPr/>
        <a:lstStyle/>
        <a:p>
          <a:endParaRPr lang="en-GB"/>
        </a:p>
      </dgm:t>
    </dgm:pt>
    <dgm:pt modelId="{FE634DD7-5EA6-484D-B9DC-3E18D2753B4C}">
      <dgm:prSet phldrT="[Text]"/>
      <dgm:spPr/>
      <dgm:t>
        <a:bodyPr/>
        <a:lstStyle/>
        <a:p>
          <a:r>
            <a:rPr lang="en-GB" dirty="0"/>
            <a:t>fights stigma</a:t>
          </a:r>
        </a:p>
      </dgm:t>
    </dgm:pt>
    <dgm:pt modelId="{949D6B25-006D-4148-AA44-40F0F020985A}" type="parTrans" cxnId="{1AF08AC2-0A52-AB4F-83B7-1EC496612D42}">
      <dgm:prSet/>
      <dgm:spPr/>
      <dgm:t>
        <a:bodyPr/>
        <a:lstStyle/>
        <a:p>
          <a:endParaRPr lang="en-GB"/>
        </a:p>
      </dgm:t>
    </dgm:pt>
    <dgm:pt modelId="{7AC64D4F-7F15-EF46-9E72-C26D5C2B54E4}" type="sibTrans" cxnId="{1AF08AC2-0A52-AB4F-83B7-1EC496612D42}">
      <dgm:prSet/>
      <dgm:spPr/>
      <dgm:t>
        <a:bodyPr/>
        <a:lstStyle/>
        <a:p>
          <a:endParaRPr lang="en-GB"/>
        </a:p>
      </dgm:t>
    </dgm:pt>
    <dgm:pt modelId="{5D10A8F1-5289-CA4D-B6FF-B384B598DA31}">
      <dgm:prSet phldrT="[Text]"/>
      <dgm:spPr/>
      <dgm:t>
        <a:bodyPr/>
        <a:lstStyle/>
        <a:p>
          <a:r>
            <a:rPr lang="en-GB" dirty="0"/>
            <a:t>rejects normalisation</a:t>
          </a:r>
        </a:p>
      </dgm:t>
    </dgm:pt>
    <dgm:pt modelId="{1E1402E5-B4CE-5C4D-A2C6-9192135F502E}" type="parTrans" cxnId="{10681CA6-FFD3-F943-8201-B443276331C9}">
      <dgm:prSet/>
      <dgm:spPr/>
      <dgm:t>
        <a:bodyPr/>
        <a:lstStyle/>
        <a:p>
          <a:endParaRPr lang="en-GB"/>
        </a:p>
      </dgm:t>
    </dgm:pt>
    <dgm:pt modelId="{B45004D2-B7DB-5A4C-BE4E-CA7338B2F893}" type="sibTrans" cxnId="{10681CA6-FFD3-F943-8201-B443276331C9}">
      <dgm:prSet/>
      <dgm:spPr/>
      <dgm:t>
        <a:bodyPr/>
        <a:lstStyle/>
        <a:p>
          <a:endParaRPr lang="en-GB"/>
        </a:p>
      </dgm:t>
    </dgm:pt>
    <dgm:pt modelId="{E7042C1C-5436-1544-8879-14EE00E7F226}" type="pres">
      <dgm:prSet presAssocID="{53074F0E-D3D4-D342-81CF-E4A0F49FB4DC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2E59B79-6F34-5246-B552-AB4C8FA369C9}" type="pres">
      <dgm:prSet presAssocID="{FCEAABA1-13F8-1942-B6E9-7FF2CB1B05E4}" presName="centerShape" presStyleLbl="node0" presStyleIdx="0" presStyleCnt="1"/>
      <dgm:spPr/>
    </dgm:pt>
    <dgm:pt modelId="{0658D567-D1D9-2743-A3BF-6A8176B5999B}" type="pres">
      <dgm:prSet presAssocID="{3AEDC74E-814B-124F-8832-0CA31F74A03E}" presName="node" presStyleLbl="node1" presStyleIdx="0" presStyleCnt="4">
        <dgm:presLayoutVars>
          <dgm:bulletEnabled val="1"/>
        </dgm:presLayoutVars>
      </dgm:prSet>
      <dgm:spPr/>
    </dgm:pt>
    <dgm:pt modelId="{61D39C86-E260-E84F-A51B-607A06714CB6}" type="pres">
      <dgm:prSet presAssocID="{3AEDC74E-814B-124F-8832-0CA31F74A03E}" presName="dummy" presStyleCnt="0"/>
      <dgm:spPr/>
    </dgm:pt>
    <dgm:pt modelId="{6EFB83EE-1B3D-B248-8C2B-6CC4925BFF8B}" type="pres">
      <dgm:prSet presAssocID="{20AA6FD3-05DC-F04B-8C57-114C8956552F}" presName="sibTrans" presStyleLbl="sibTrans2D1" presStyleIdx="0" presStyleCnt="4"/>
      <dgm:spPr/>
    </dgm:pt>
    <dgm:pt modelId="{7218A21D-C20E-F847-88E4-791640EBBB5E}" type="pres">
      <dgm:prSet presAssocID="{BD8F7492-395C-6A4F-A2C1-17B2CBC23C98}" presName="node" presStyleLbl="node1" presStyleIdx="1" presStyleCnt="4">
        <dgm:presLayoutVars>
          <dgm:bulletEnabled val="1"/>
        </dgm:presLayoutVars>
      </dgm:prSet>
      <dgm:spPr/>
    </dgm:pt>
    <dgm:pt modelId="{FDEE61A8-EAA6-7844-BAB4-40839A939D3D}" type="pres">
      <dgm:prSet presAssocID="{BD8F7492-395C-6A4F-A2C1-17B2CBC23C98}" presName="dummy" presStyleCnt="0"/>
      <dgm:spPr/>
    </dgm:pt>
    <dgm:pt modelId="{D3E060EB-327F-CC47-A20C-459308B8F94E}" type="pres">
      <dgm:prSet presAssocID="{7795035F-DD5B-DF44-BC98-6281D7FC42B5}" presName="sibTrans" presStyleLbl="sibTrans2D1" presStyleIdx="1" presStyleCnt="4"/>
      <dgm:spPr/>
    </dgm:pt>
    <dgm:pt modelId="{8FA34B70-F2C1-6948-AD51-640B4C69CCCA}" type="pres">
      <dgm:prSet presAssocID="{FE634DD7-5EA6-484D-B9DC-3E18D2753B4C}" presName="node" presStyleLbl="node1" presStyleIdx="2" presStyleCnt="4">
        <dgm:presLayoutVars>
          <dgm:bulletEnabled val="1"/>
        </dgm:presLayoutVars>
      </dgm:prSet>
      <dgm:spPr/>
    </dgm:pt>
    <dgm:pt modelId="{13E6F5BF-0A26-6844-8C50-C79E4F147AE7}" type="pres">
      <dgm:prSet presAssocID="{FE634DD7-5EA6-484D-B9DC-3E18D2753B4C}" presName="dummy" presStyleCnt="0"/>
      <dgm:spPr/>
    </dgm:pt>
    <dgm:pt modelId="{3812AD2E-CA6F-9B48-A889-64C927D2890B}" type="pres">
      <dgm:prSet presAssocID="{7AC64D4F-7F15-EF46-9E72-C26D5C2B54E4}" presName="sibTrans" presStyleLbl="sibTrans2D1" presStyleIdx="2" presStyleCnt="4"/>
      <dgm:spPr/>
    </dgm:pt>
    <dgm:pt modelId="{D75F008A-A39F-8A43-9E38-81DE51A42CBF}" type="pres">
      <dgm:prSet presAssocID="{5D10A8F1-5289-CA4D-B6FF-B384B598DA31}" presName="node" presStyleLbl="node1" presStyleIdx="3" presStyleCnt="4">
        <dgm:presLayoutVars>
          <dgm:bulletEnabled val="1"/>
        </dgm:presLayoutVars>
      </dgm:prSet>
      <dgm:spPr/>
    </dgm:pt>
    <dgm:pt modelId="{1C3CCCFD-F33D-CB4B-A960-8F35746F2600}" type="pres">
      <dgm:prSet presAssocID="{5D10A8F1-5289-CA4D-B6FF-B384B598DA31}" presName="dummy" presStyleCnt="0"/>
      <dgm:spPr/>
    </dgm:pt>
    <dgm:pt modelId="{CAC1AB5E-FDA3-5A49-9090-43F0983D6802}" type="pres">
      <dgm:prSet presAssocID="{B45004D2-B7DB-5A4C-BE4E-CA7338B2F893}" presName="sibTrans" presStyleLbl="sibTrans2D1" presStyleIdx="3" presStyleCnt="4"/>
      <dgm:spPr/>
    </dgm:pt>
  </dgm:ptLst>
  <dgm:cxnLst>
    <dgm:cxn modelId="{95E2CC13-3422-154A-8BB5-59A2901B0C65}" type="presOf" srcId="{B45004D2-B7DB-5A4C-BE4E-CA7338B2F893}" destId="{CAC1AB5E-FDA3-5A49-9090-43F0983D6802}" srcOrd="0" destOrd="0" presId="urn:microsoft.com/office/officeart/2005/8/layout/radial6"/>
    <dgm:cxn modelId="{BD36B21E-8A3F-C04C-B531-B95D9394D112}" type="presOf" srcId="{FE634DD7-5EA6-484D-B9DC-3E18D2753B4C}" destId="{8FA34B70-F2C1-6948-AD51-640B4C69CCCA}" srcOrd="0" destOrd="0" presId="urn:microsoft.com/office/officeart/2005/8/layout/radial6"/>
    <dgm:cxn modelId="{0B914051-459A-1E48-828D-E1614ABFA6B8}" type="presOf" srcId="{20AA6FD3-05DC-F04B-8C57-114C8956552F}" destId="{6EFB83EE-1B3D-B248-8C2B-6CC4925BFF8B}" srcOrd="0" destOrd="0" presId="urn:microsoft.com/office/officeart/2005/8/layout/radial6"/>
    <dgm:cxn modelId="{49C16E5E-F8DB-D143-818D-E0F81449802A}" type="presOf" srcId="{3AEDC74E-814B-124F-8832-0CA31F74A03E}" destId="{0658D567-D1D9-2743-A3BF-6A8176B5999B}" srcOrd="0" destOrd="0" presId="urn:microsoft.com/office/officeart/2005/8/layout/radial6"/>
    <dgm:cxn modelId="{E5DE5C62-B9F3-3943-92ED-E36AB6BA35B0}" type="presOf" srcId="{53074F0E-D3D4-D342-81CF-E4A0F49FB4DC}" destId="{E7042C1C-5436-1544-8879-14EE00E7F226}" srcOrd="0" destOrd="0" presId="urn:microsoft.com/office/officeart/2005/8/layout/radial6"/>
    <dgm:cxn modelId="{3C01886A-9333-E742-9405-F1DDDA816D23}" type="presOf" srcId="{FCEAABA1-13F8-1942-B6E9-7FF2CB1B05E4}" destId="{32E59B79-6F34-5246-B552-AB4C8FA369C9}" srcOrd="0" destOrd="0" presId="urn:microsoft.com/office/officeart/2005/8/layout/radial6"/>
    <dgm:cxn modelId="{0F9A7C6F-0A30-D74F-8FE2-A04F78A293AC}" type="presOf" srcId="{5D10A8F1-5289-CA4D-B6FF-B384B598DA31}" destId="{D75F008A-A39F-8A43-9E38-81DE51A42CBF}" srcOrd="0" destOrd="0" presId="urn:microsoft.com/office/officeart/2005/8/layout/radial6"/>
    <dgm:cxn modelId="{51AE4685-AB54-FB41-A507-C90D6CF7D3DE}" srcId="{FCEAABA1-13F8-1942-B6E9-7FF2CB1B05E4}" destId="{3AEDC74E-814B-124F-8832-0CA31F74A03E}" srcOrd="0" destOrd="0" parTransId="{34E54E59-44F6-3348-870B-7C4FDF993DA3}" sibTransId="{20AA6FD3-05DC-F04B-8C57-114C8956552F}"/>
    <dgm:cxn modelId="{7644ADA4-A154-C743-BE91-D5D7239A93E8}" type="presOf" srcId="{7AC64D4F-7F15-EF46-9E72-C26D5C2B54E4}" destId="{3812AD2E-CA6F-9B48-A889-64C927D2890B}" srcOrd="0" destOrd="0" presId="urn:microsoft.com/office/officeart/2005/8/layout/radial6"/>
    <dgm:cxn modelId="{E197B2A4-176A-034E-8045-2B1D67391889}" type="presOf" srcId="{BD8F7492-395C-6A4F-A2C1-17B2CBC23C98}" destId="{7218A21D-C20E-F847-88E4-791640EBBB5E}" srcOrd="0" destOrd="0" presId="urn:microsoft.com/office/officeart/2005/8/layout/radial6"/>
    <dgm:cxn modelId="{10681CA6-FFD3-F943-8201-B443276331C9}" srcId="{FCEAABA1-13F8-1942-B6E9-7FF2CB1B05E4}" destId="{5D10A8F1-5289-CA4D-B6FF-B384B598DA31}" srcOrd="3" destOrd="0" parTransId="{1E1402E5-B4CE-5C4D-A2C6-9192135F502E}" sibTransId="{B45004D2-B7DB-5A4C-BE4E-CA7338B2F893}"/>
    <dgm:cxn modelId="{8BAF95AC-7EB8-E543-9070-17AE015D38CD}" srcId="{FCEAABA1-13F8-1942-B6E9-7FF2CB1B05E4}" destId="{BD8F7492-395C-6A4F-A2C1-17B2CBC23C98}" srcOrd="1" destOrd="0" parTransId="{6CBED356-0180-B54F-946C-232868B428B3}" sibTransId="{7795035F-DD5B-DF44-BC98-6281D7FC42B5}"/>
    <dgm:cxn modelId="{1AF08AC2-0A52-AB4F-83B7-1EC496612D42}" srcId="{FCEAABA1-13F8-1942-B6E9-7FF2CB1B05E4}" destId="{FE634DD7-5EA6-484D-B9DC-3E18D2753B4C}" srcOrd="2" destOrd="0" parTransId="{949D6B25-006D-4148-AA44-40F0F020985A}" sibTransId="{7AC64D4F-7F15-EF46-9E72-C26D5C2B54E4}"/>
    <dgm:cxn modelId="{AD865CE4-1401-C742-A6D7-7889698EE88F}" srcId="{53074F0E-D3D4-D342-81CF-E4A0F49FB4DC}" destId="{FCEAABA1-13F8-1942-B6E9-7FF2CB1B05E4}" srcOrd="0" destOrd="0" parTransId="{08948838-A17D-6E45-87F0-3A2FA34BE228}" sibTransId="{4334F36C-52AF-3845-912D-0ED6DF8ABE2D}"/>
    <dgm:cxn modelId="{8B80F4E6-8AD1-A84B-956A-0C13161AC766}" type="presOf" srcId="{7795035F-DD5B-DF44-BC98-6281D7FC42B5}" destId="{D3E060EB-327F-CC47-A20C-459308B8F94E}" srcOrd="0" destOrd="0" presId="urn:microsoft.com/office/officeart/2005/8/layout/radial6"/>
    <dgm:cxn modelId="{D61FA38B-4E05-1E40-9F6B-7FF9177D8A94}" type="presParOf" srcId="{E7042C1C-5436-1544-8879-14EE00E7F226}" destId="{32E59B79-6F34-5246-B552-AB4C8FA369C9}" srcOrd="0" destOrd="0" presId="urn:microsoft.com/office/officeart/2005/8/layout/radial6"/>
    <dgm:cxn modelId="{246B2D65-3355-984C-B503-AE7C0BAB0303}" type="presParOf" srcId="{E7042C1C-5436-1544-8879-14EE00E7F226}" destId="{0658D567-D1D9-2743-A3BF-6A8176B5999B}" srcOrd="1" destOrd="0" presId="urn:microsoft.com/office/officeart/2005/8/layout/radial6"/>
    <dgm:cxn modelId="{F6F5FA8C-F95C-7D45-8FE3-544F7772AA47}" type="presParOf" srcId="{E7042C1C-5436-1544-8879-14EE00E7F226}" destId="{61D39C86-E260-E84F-A51B-607A06714CB6}" srcOrd="2" destOrd="0" presId="urn:microsoft.com/office/officeart/2005/8/layout/radial6"/>
    <dgm:cxn modelId="{AC4A216B-9045-1D4A-A813-39B8CDEE8C75}" type="presParOf" srcId="{E7042C1C-5436-1544-8879-14EE00E7F226}" destId="{6EFB83EE-1B3D-B248-8C2B-6CC4925BFF8B}" srcOrd="3" destOrd="0" presId="urn:microsoft.com/office/officeart/2005/8/layout/radial6"/>
    <dgm:cxn modelId="{C93E1181-FF32-5E49-8B72-6A7531CB1A8A}" type="presParOf" srcId="{E7042C1C-5436-1544-8879-14EE00E7F226}" destId="{7218A21D-C20E-F847-88E4-791640EBBB5E}" srcOrd="4" destOrd="0" presId="urn:microsoft.com/office/officeart/2005/8/layout/radial6"/>
    <dgm:cxn modelId="{47AEB3CA-EBF7-D44A-84C8-653D5F5B0AD3}" type="presParOf" srcId="{E7042C1C-5436-1544-8879-14EE00E7F226}" destId="{FDEE61A8-EAA6-7844-BAB4-40839A939D3D}" srcOrd="5" destOrd="0" presId="urn:microsoft.com/office/officeart/2005/8/layout/radial6"/>
    <dgm:cxn modelId="{15956F21-F066-DD49-A902-4AE25F83BBD3}" type="presParOf" srcId="{E7042C1C-5436-1544-8879-14EE00E7F226}" destId="{D3E060EB-327F-CC47-A20C-459308B8F94E}" srcOrd="6" destOrd="0" presId="urn:microsoft.com/office/officeart/2005/8/layout/radial6"/>
    <dgm:cxn modelId="{7CF87473-5002-3746-9FC3-87488C46EB9C}" type="presParOf" srcId="{E7042C1C-5436-1544-8879-14EE00E7F226}" destId="{8FA34B70-F2C1-6948-AD51-640B4C69CCCA}" srcOrd="7" destOrd="0" presId="urn:microsoft.com/office/officeart/2005/8/layout/radial6"/>
    <dgm:cxn modelId="{4B721D42-DA0A-484D-958E-437A7FCFEE77}" type="presParOf" srcId="{E7042C1C-5436-1544-8879-14EE00E7F226}" destId="{13E6F5BF-0A26-6844-8C50-C79E4F147AE7}" srcOrd="8" destOrd="0" presId="urn:microsoft.com/office/officeart/2005/8/layout/radial6"/>
    <dgm:cxn modelId="{7738362F-BCBC-F845-9914-C1B51A98341D}" type="presParOf" srcId="{E7042C1C-5436-1544-8879-14EE00E7F226}" destId="{3812AD2E-CA6F-9B48-A889-64C927D2890B}" srcOrd="9" destOrd="0" presId="urn:microsoft.com/office/officeart/2005/8/layout/radial6"/>
    <dgm:cxn modelId="{96DA4B74-3E92-C749-A558-023DAF7D4B32}" type="presParOf" srcId="{E7042C1C-5436-1544-8879-14EE00E7F226}" destId="{D75F008A-A39F-8A43-9E38-81DE51A42CBF}" srcOrd="10" destOrd="0" presId="urn:microsoft.com/office/officeart/2005/8/layout/radial6"/>
    <dgm:cxn modelId="{1CEE87A1-B296-6F4B-A922-7B71AFDC7758}" type="presParOf" srcId="{E7042C1C-5436-1544-8879-14EE00E7F226}" destId="{1C3CCCFD-F33D-CB4B-A960-8F35746F2600}" srcOrd="11" destOrd="0" presId="urn:microsoft.com/office/officeart/2005/8/layout/radial6"/>
    <dgm:cxn modelId="{10748582-7A28-7D44-A8CA-356BE0F66BD3}" type="presParOf" srcId="{E7042C1C-5436-1544-8879-14EE00E7F226}" destId="{CAC1AB5E-FDA3-5A49-9090-43F0983D6802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3074F0E-D3D4-D342-81CF-E4A0F49FB4DC}" type="doc">
      <dgm:prSet loTypeId="urn:microsoft.com/office/officeart/2005/8/layout/radial6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FCEAABA1-13F8-1942-B6E9-7FF2CB1B05E4}">
      <dgm:prSet phldrT="[Text]"/>
      <dgm:spPr/>
      <dgm:t>
        <a:bodyPr/>
        <a:lstStyle/>
        <a:p>
          <a:r>
            <a:rPr lang="en-GB" dirty="0"/>
            <a:t>A neurodiversity-affirmative classroom</a:t>
          </a:r>
        </a:p>
      </dgm:t>
    </dgm:pt>
    <dgm:pt modelId="{08948838-A17D-6E45-87F0-3A2FA34BE228}" type="parTrans" cxnId="{AD865CE4-1401-C742-A6D7-7889698EE88F}">
      <dgm:prSet/>
      <dgm:spPr/>
      <dgm:t>
        <a:bodyPr/>
        <a:lstStyle/>
        <a:p>
          <a:endParaRPr lang="en-GB"/>
        </a:p>
      </dgm:t>
    </dgm:pt>
    <dgm:pt modelId="{4334F36C-52AF-3845-912D-0ED6DF8ABE2D}" type="sibTrans" cxnId="{AD865CE4-1401-C742-A6D7-7889698EE88F}">
      <dgm:prSet/>
      <dgm:spPr/>
      <dgm:t>
        <a:bodyPr/>
        <a:lstStyle/>
        <a:p>
          <a:endParaRPr lang="en-GB"/>
        </a:p>
      </dgm:t>
    </dgm:pt>
    <dgm:pt modelId="{3AEDC74E-814B-124F-8832-0CA31F74A03E}">
      <dgm:prSet phldrT="[Text]"/>
      <dgm:spPr/>
      <dgm:t>
        <a:bodyPr/>
        <a:lstStyle/>
        <a:p>
          <a:r>
            <a:rPr lang="en-GB" dirty="0"/>
            <a:t>expects heterogeneity</a:t>
          </a:r>
        </a:p>
      </dgm:t>
    </dgm:pt>
    <dgm:pt modelId="{34E54E59-44F6-3348-870B-7C4FDF993DA3}" type="parTrans" cxnId="{51AE4685-AB54-FB41-A507-C90D6CF7D3DE}">
      <dgm:prSet/>
      <dgm:spPr/>
      <dgm:t>
        <a:bodyPr/>
        <a:lstStyle/>
        <a:p>
          <a:endParaRPr lang="en-GB"/>
        </a:p>
      </dgm:t>
    </dgm:pt>
    <dgm:pt modelId="{20AA6FD3-05DC-F04B-8C57-114C8956552F}" type="sibTrans" cxnId="{51AE4685-AB54-FB41-A507-C90D6CF7D3DE}">
      <dgm:prSet/>
      <dgm:spPr/>
      <dgm:t>
        <a:bodyPr/>
        <a:lstStyle/>
        <a:p>
          <a:endParaRPr lang="en-GB"/>
        </a:p>
      </dgm:t>
    </dgm:pt>
    <dgm:pt modelId="{BD8F7492-395C-6A4F-A2C1-17B2CBC23C98}">
      <dgm:prSet phldrT="[Text]"/>
      <dgm:spPr/>
      <dgm:t>
        <a:bodyPr/>
        <a:lstStyle/>
        <a:p>
          <a:r>
            <a:rPr lang="en-GB" dirty="0"/>
            <a:t>respects and makes use of pupil expertise</a:t>
          </a:r>
        </a:p>
      </dgm:t>
    </dgm:pt>
    <dgm:pt modelId="{6CBED356-0180-B54F-946C-232868B428B3}" type="parTrans" cxnId="{8BAF95AC-7EB8-E543-9070-17AE015D38CD}">
      <dgm:prSet/>
      <dgm:spPr/>
      <dgm:t>
        <a:bodyPr/>
        <a:lstStyle/>
        <a:p>
          <a:endParaRPr lang="en-GB"/>
        </a:p>
      </dgm:t>
    </dgm:pt>
    <dgm:pt modelId="{7795035F-DD5B-DF44-BC98-6281D7FC42B5}" type="sibTrans" cxnId="{8BAF95AC-7EB8-E543-9070-17AE015D38CD}">
      <dgm:prSet/>
      <dgm:spPr/>
      <dgm:t>
        <a:bodyPr/>
        <a:lstStyle/>
        <a:p>
          <a:endParaRPr lang="en-GB"/>
        </a:p>
      </dgm:t>
    </dgm:pt>
    <dgm:pt modelId="{FE634DD7-5EA6-484D-B9DC-3E18D2753B4C}">
      <dgm:prSet phldrT="[Text]"/>
      <dgm:spPr/>
      <dgm:t>
        <a:bodyPr/>
        <a:lstStyle/>
        <a:p>
          <a:r>
            <a:rPr lang="en-GB" dirty="0"/>
            <a:t>fights stigma</a:t>
          </a:r>
        </a:p>
      </dgm:t>
    </dgm:pt>
    <dgm:pt modelId="{949D6B25-006D-4148-AA44-40F0F020985A}" type="parTrans" cxnId="{1AF08AC2-0A52-AB4F-83B7-1EC496612D42}">
      <dgm:prSet/>
      <dgm:spPr/>
      <dgm:t>
        <a:bodyPr/>
        <a:lstStyle/>
        <a:p>
          <a:endParaRPr lang="en-GB"/>
        </a:p>
      </dgm:t>
    </dgm:pt>
    <dgm:pt modelId="{7AC64D4F-7F15-EF46-9E72-C26D5C2B54E4}" type="sibTrans" cxnId="{1AF08AC2-0A52-AB4F-83B7-1EC496612D42}">
      <dgm:prSet/>
      <dgm:spPr/>
      <dgm:t>
        <a:bodyPr/>
        <a:lstStyle/>
        <a:p>
          <a:endParaRPr lang="en-GB"/>
        </a:p>
      </dgm:t>
    </dgm:pt>
    <dgm:pt modelId="{5D10A8F1-5289-CA4D-B6FF-B384B598DA31}">
      <dgm:prSet phldrT="[Text]"/>
      <dgm:spPr/>
      <dgm:t>
        <a:bodyPr/>
        <a:lstStyle/>
        <a:p>
          <a:r>
            <a:rPr lang="en-GB" dirty="0"/>
            <a:t>rejects normalisation</a:t>
          </a:r>
        </a:p>
      </dgm:t>
    </dgm:pt>
    <dgm:pt modelId="{1E1402E5-B4CE-5C4D-A2C6-9192135F502E}" type="parTrans" cxnId="{10681CA6-FFD3-F943-8201-B443276331C9}">
      <dgm:prSet/>
      <dgm:spPr/>
      <dgm:t>
        <a:bodyPr/>
        <a:lstStyle/>
        <a:p>
          <a:endParaRPr lang="en-GB"/>
        </a:p>
      </dgm:t>
    </dgm:pt>
    <dgm:pt modelId="{B45004D2-B7DB-5A4C-BE4E-CA7338B2F893}" type="sibTrans" cxnId="{10681CA6-FFD3-F943-8201-B443276331C9}">
      <dgm:prSet/>
      <dgm:spPr/>
      <dgm:t>
        <a:bodyPr/>
        <a:lstStyle/>
        <a:p>
          <a:endParaRPr lang="en-GB"/>
        </a:p>
      </dgm:t>
    </dgm:pt>
    <dgm:pt modelId="{E7042C1C-5436-1544-8879-14EE00E7F226}" type="pres">
      <dgm:prSet presAssocID="{53074F0E-D3D4-D342-81CF-E4A0F49FB4DC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2E59B79-6F34-5246-B552-AB4C8FA369C9}" type="pres">
      <dgm:prSet presAssocID="{FCEAABA1-13F8-1942-B6E9-7FF2CB1B05E4}" presName="centerShape" presStyleLbl="node0" presStyleIdx="0" presStyleCnt="1"/>
      <dgm:spPr/>
    </dgm:pt>
    <dgm:pt modelId="{0658D567-D1D9-2743-A3BF-6A8176B5999B}" type="pres">
      <dgm:prSet presAssocID="{3AEDC74E-814B-124F-8832-0CA31F74A03E}" presName="node" presStyleLbl="node1" presStyleIdx="0" presStyleCnt="4">
        <dgm:presLayoutVars>
          <dgm:bulletEnabled val="1"/>
        </dgm:presLayoutVars>
      </dgm:prSet>
      <dgm:spPr/>
    </dgm:pt>
    <dgm:pt modelId="{61D39C86-E260-E84F-A51B-607A06714CB6}" type="pres">
      <dgm:prSet presAssocID="{3AEDC74E-814B-124F-8832-0CA31F74A03E}" presName="dummy" presStyleCnt="0"/>
      <dgm:spPr/>
    </dgm:pt>
    <dgm:pt modelId="{6EFB83EE-1B3D-B248-8C2B-6CC4925BFF8B}" type="pres">
      <dgm:prSet presAssocID="{20AA6FD3-05DC-F04B-8C57-114C8956552F}" presName="sibTrans" presStyleLbl="sibTrans2D1" presStyleIdx="0" presStyleCnt="4"/>
      <dgm:spPr/>
    </dgm:pt>
    <dgm:pt modelId="{7218A21D-C20E-F847-88E4-791640EBBB5E}" type="pres">
      <dgm:prSet presAssocID="{BD8F7492-395C-6A4F-A2C1-17B2CBC23C98}" presName="node" presStyleLbl="node1" presStyleIdx="1" presStyleCnt="4">
        <dgm:presLayoutVars>
          <dgm:bulletEnabled val="1"/>
        </dgm:presLayoutVars>
      </dgm:prSet>
      <dgm:spPr/>
    </dgm:pt>
    <dgm:pt modelId="{FDEE61A8-EAA6-7844-BAB4-40839A939D3D}" type="pres">
      <dgm:prSet presAssocID="{BD8F7492-395C-6A4F-A2C1-17B2CBC23C98}" presName="dummy" presStyleCnt="0"/>
      <dgm:spPr/>
    </dgm:pt>
    <dgm:pt modelId="{D3E060EB-327F-CC47-A20C-459308B8F94E}" type="pres">
      <dgm:prSet presAssocID="{7795035F-DD5B-DF44-BC98-6281D7FC42B5}" presName="sibTrans" presStyleLbl="sibTrans2D1" presStyleIdx="1" presStyleCnt="4"/>
      <dgm:spPr/>
    </dgm:pt>
    <dgm:pt modelId="{8FA34B70-F2C1-6948-AD51-640B4C69CCCA}" type="pres">
      <dgm:prSet presAssocID="{FE634DD7-5EA6-484D-B9DC-3E18D2753B4C}" presName="node" presStyleLbl="node1" presStyleIdx="2" presStyleCnt="4">
        <dgm:presLayoutVars>
          <dgm:bulletEnabled val="1"/>
        </dgm:presLayoutVars>
      </dgm:prSet>
      <dgm:spPr/>
    </dgm:pt>
    <dgm:pt modelId="{13E6F5BF-0A26-6844-8C50-C79E4F147AE7}" type="pres">
      <dgm:prSet presAssocID="{FE634DD7-5EA6-484D-B9DC-3E18D2753B4C}" presName="dummy" presStyleCnt="0"/>
      <dgm:spPr/>
    </dgm:pt>
    <dgm:pt modelId="{3812AD2E-CA6F-9B48-A889-64C927D2890B}" type="pres">
      <dgm:prSet presAssocID="{7AC64D4F-7F15-EF46-9E72-C26D5C2B54E4}" presName="sibTrans" presStyleLbl="sibTrans2D1" presStyleIdx="2" presStyleCnt="4"/>
      <dgm:spPr/>
    </dgm:pt>
    <dgm:pt modelId="{D75F008A-A39F-8A43-9E38-81DE51A42CBF}" type="pres">
      <dgm:prSet presAssocID="{5D10A8F1-5289-CA4D-B6FF-B384B598DA31}" presName="node" presStyleLbl="node1" presStyleIdx="3" presStyleCnt="4">
        <dgm:presLayoutVars>
          <dgm:bulletEnabled val="1"/>
        </dgm:presLayoutVars>
      </dgm:prSet>
      <dgm:spPr/>
    </dgm:pt>
    <dgm:pt modelId="{1C3CCCFD-F33D-CB4B-A960-8F35746F2600}" type="pres">
      <dgm:prSet presAssocID="{5D10A8F1-5289-CA4D-B6FF-B384B598DA31}" presName="dummy" presStyleCnt="0"/>
      <dgm:spPr/>
    </dgm:pt>
    <dgm:pt modelId="{CAC1AB5E-FDA3-5A49-9090-43F0983D6802}" type="pres">
      <dgm:prSet presAssocID="{B45004D2-B7DB-5A4C-BE4E-CA7338B2F893}" presName="sibTrans" presStyleLbl="sibTrans2D1" presStyleIdx="3" presStyleCnt="4"/>
      <dgm:spPr/>
    </dgm:pt>
  </dgm:ptLst>
  <dgm:cxnLst>
    <dgm:cxn modelId="{95E2CC13-3422-154A-8BB5-59A2901B0C65}" type="presOf" srcId="{B45004D2-B7DB-5A4C-BE4E-CA7338B2F893}" destId="{CAC1AB5E-FDA3-5A49-9090-43F0983D6802}" srcOrd="0" destOrd="0" presId="urn:microsoft.com/office/officeart/2005/8/layout/radial6"/>
    <dgm:cxn modelId="{BD36B21E-8A3F-C04C-B531-B95D9394D112}" type="presOf" srcId="{FE634DD7-5EA6-484D-B9DC-3E18D2753B4C}" destId="{8FA34B70-F2C1-6948-AD51-640B4C69CCCA}" srcOrd="0" destOrd="0" presId="urn:microsoft.com/office/officeart/2005/8/layout/radial6"/>
    <dgm:cxn modelId="{0B914051-459A-1E48-828D-E1614ABFA6B8}" type="presOf" srcId="{20AA6FD3-05DC-F04B-8C57-114C8956552F}" destId="{6EFB83EE-1B3D-B248-8C2B-6CC4925BFF8B}" srcOrd="0" destOrd="0" presId="urn:microsoft.com/office/officeart/2005/8/layout/radial6"/>
    <dgm:cxn modelId="{49C16E5E-F8DB-D143-818D-E0F81449802A}" type="presOf" srcId="{3AEDC74E-814B-124F-8832-0CA31F74A03E}" destId="{0658D567-D1D9-2743-A3BF-6A8176B5999B}" srcOrd="0" destOrd="0" presId="urn:microsoft.com/office/officeart/2005/8/layout/radial6"/>
    <dgm:cxn modelId="{E5DE5C62-B9F3-3943-92ED-E36AB6BA35B0}" type="presOf" srcId="{53074F0E-D3D4-D342-81CF-E4A0F49FB4DC}" destId="{E7042C1C-5436-1544-8879-14EE00E7F226}" srcOrd="0" destOrd="0" presId="urn:microsoft.com/office/officeart/2005/8/layout/radial6"/>
    <dgm:cxn modelId="{3C01886A-9333-E742-9405-F1DDDA816D23}" type="presOf" srcId="{FCEAABA1-13F8-1942-B6E9-7FF2CB1B05E4}" destId="{32E59B79-6F34-5246-B552-AB4C8FA369C9}" srcOrd="0" destOrd="0" presId="urn:microsoft.com/office/officeart/2005/8/layout/radial6"/>
    <dgm:cxn modelId="{0F9A7C6F-0A30-D74F-8FE2-A04F78A293AC}" type="presOf" srcId="{5D10A8F1-5289-CA4D-B6FF-B384B598DA31}" destId="{D75F008A-A39F-8A43-9E38-81DE51A42CBF}" srcOrd="0" destOrd="0" presId="urn:microsoft.com/office/officeart/2005/8/layout/radial6"/>
    <dgm:cxn modelId="{51AE4685-AB54-FB41-A507-C90D6CF7D3DE}" srcId="{FCEAABA1-13F8-1942-B6E9-7FF2CB1B05E4}" destId="{3AEDC74E-814B-124F-8832-0CA31F74A03E}" srcOrd="0" destOrd="0" parTransId="{34E54E59-44F6-3348-870B-7C4FDF993DA3}" sibTransId="{20AA6FD3-05DC-F04B-8C57-114C8956552F}"/>
    <dgm:cxn modelId="{7644ADA4-A154-C743-BE91-D5D7239A93E8}" type="presOf" srcId="{7AC64D4F-7F15-EF46-9E72-C26D5C2B54E4}" destId="{3812AD2E-CA6F-9B48-A889-64C927D2890B}" srcOrd="0" destOrd="0" presId="urn:microsoft.com/office/officeart/2005/8/layout/radial6"/>
    <dgm:cxn modelId="{E197B2A4-176A-034E-8045-2B1D67391889}" type="presOf" srcId="{BD8F7492-395C-6A4F-A2C1-17B2CBC23C98}" destId="{7218A21D-C20E-F847-88E4-791640EBBB5E}" srcOrd="0" destOrd="0" presId="urn:microsoft.com/office/officeart/2005/8/layout/radial6"/>
    <dgm:cxn modelId="{10681CA6-FFD3-F943-8201-B443276331C9}" srcId="{FCEAABA1-13F8-1942-B6E9-7FF2CB1B05E4}" destId="{5D10A8F1-5289-CA4D-B6FF-B384B598DA31}" srcOrd="3" destOrd="0" parTransId="{1E1402E5-B4CE-5C4D-A2C6-9192135F502E}" sibTransId="{B45004D2-B7DB-5A4C-BE4E-CA7338B2F893}"/>
    <dgm:cxn modelId="{8BAF95AC-7EB8-E543-9070-17AE015D38CD}" srcId="{FCEAABA1-13F8-1942-B6E9-7FF2CB1B05E4}" destId="{BD8F7492-395C-6A4F-A2C1-17B2CBC23C98}" srcOrd="1" destOrd="0" parTransId="{6CBED356-0180-B54F-946C-232868B428B3}" sibTransId="{7795035F-DD5B-DF44-BC98-6281D7FC42B5}"/>
    <dgm:cxn modelId="{1AF08AC2-0A52-AB4F-83B7-1EC496612D42}" srcId="{FCEAABA1-13F8-1942-B6E9-7FF2CB1B05E4}" destId="{FE634DD7-5EA6-484D-B9DC-3E18D2753B4C}" srcOrd="2" destOrd="0" parTransId="{949D6B25-006D-4148-AA44-40F0F020985A}" sibTransId="{7AC64D4F-7F15-EF46-9E72-C26D5C2B54E4}"/>
    <dgm:cxn modelId="{AD865CE4-1401-C742-A6D7-7889698EE88F}" srcId="{53074F0E-D3D4-D342-81CF-E4A0F49FB4DC}" destId="{FCEAABA1-13F8-1942-B6E9-7FF2CB1B05E4}" srcOrd="0" destOrd="0" parTransId="{08948838-A17D-6E45-87F0-3A2FA34BE228}" sibTransId="{4334F36C-52AF-3845-912D-0ED6DF8ABE2D}"/>
    <dgm:cxn modelId="{8B80F4E6-8AD1-A84B-956A-0C13161AC766}" type="presOf" srcId="{7795035F-DD5B-DF44-BC98-6281D7FC42B5}" destId="{D3E060EB-327F-CC47-A20C-459308B8F94E}" srcOrd="0" destOrd="0" presId="urn:microsoft.com/office/officeart/2005/8/layout/radial6"/>
    <dgm:cxn modelId="{D61FA38B-4E05-1E40-9F6B-7FF9177D8A94}" type="presParOf" srcId="{E7042C1C-5436-1544-8879-14EE00E7F226}" destId="{32E59B79-6F34-5246-B552-AB4C8FA369C9}" srcOrd="0" destOrd="0" presId="urn:microsoft.com/office/officeart/2005/8/layout/radial6"/>
    <dgm:cxn modelId="{246B2D65-3355-984C-B503-AE7C0BAB0303}" type="presParOf" srcId="{E7042C1C-5436-1544-8879-14EE00E7F226}" destId="{0658D567-D1D9-2743-A3BF-6A8176B5999B}" srcOrd="1" destOrd="0" presId="urn:microsoft.com/office/officeart/2005/8/layout/radial6"/>
    <dgm:cxn modelId="{F6F5FA8C-F95C-7D45-8FE3-544F7772AA47}" type="presParOf" srcId="{E7042C1C-5436-1544-8879-14EE00E7F226}" destId="{61D39C86-E260-E84F-A51B-607A06714CB6}" srcOrd="2" destOrd="0" presId="urn:microsoft.com/office/officeart/2005/8/layout/radial6"/>
    <dgm:cxn modelId="{AC4A216B-9045-1D4A-A813-39B8CDEE8C75}" type="presParOf" srcId="{E7042C1C-5436-1544-8879-14EE00E7F226}" destId="{6EFB83EE-1B3D-B248-8C2B-6CC4925BFF8B}" srcOrd="3" destOrd="0" presId="urn:microsoft.com/office/officeart/2005/8/layout/radial6"/>
    <dgm:cxn modelId="{C93E1181-FF32-5E49-8B72-6A7531CB1A8A}" type="presParOf" srcId="{E7042C1C-5436-1544-8879-14EE00E7F226}" destId="{7218A21D-C20E-F847-88E4-791640EBBB5E}" srcOrd="4" destOrd="0" presId="urn:microsoft.com/office/officeart/2005/8/layout/radial6"/>
    <dgm:cxn modelId="{47AEB3CA-EBF7-D44A-84C8-653D5F5B0AD3}" type="presParOf" srcId="{E7042C1C-5436-1544-8879-14EE00E7F226}" destId="{FDEE61A8-EAA6-7844-BAB4-40839A939D3D}" srcOrd="5" destOrd="0" presId="urn:microsoft.com/office/officeart/2005/8/layout/radial6"/>
    <dgm:cxn modelId="{15956F21-F066-DD49-A902-4AE25F83BBD3}" type="presParOf" srcId="{E7042C1C-5436-1544-8879-14EE00E7F226}" destId="{D3E060EB-327F-CC47-A20C-459308B8F94E}" srcOrd="6" destOrd="0" presId="urn:microsoft.com/office/officeart/2005/8/layout/radial6"/>
    <dgm:cxn modelId="{7CF87473-5002-3746-9FC3-87488C46EB9C}" type="presParOf" srcId="{E7042C1C-5436-1544-8879-14EE00E7F226}" destId="{8FA34B70-F2C1-6948-AD51-640B4C69CCCA}" srcOrd="7" destOrd="0" presId="urn:microsoft.com/office/officeart/2005/8/layout/radial6"/>
    <dgm:cxn modelId="{4B721D42-DA0A-484D-958E-437A7FCFEE77}" type="presParOf" srcId="{E7042C1C-5436-1544-8879-14EE00E7F226}" destId="{13E6F5BF-0A26-6844-8C50-C79E4F147AE7}" srcOrd="8" destOrd="0" presId="urn:microsoft.com/office/officeart/2005/8/layout/radial6"/>
    <dgm:cxn modelId="{7738362F-BCBC-F845-9914-C1B51A98341D}" type="presParOf" srcId="{E7042C1C-5436-1544-8879-14EE00E7F226}" destId="{3812AD2E-CA6F-9B48-A889-64C927D2890B}" srcOrd="9" destOrd="0" presId="urn:microsoft.com/office/officeart/2005/8/layout/radial6"/>
    <dgm:cxn modelId="{96DA4B74-3E92-C749-A558-023DAF7D4B32}" type="presParOf" srcId="{E7042C1C-5436-1544-8879-14EE00E7F226}" destId="{D75F008A-A39F-8A43-9E38-81DE51A42CBF}" srcOrd="10" destOrd="0" presId="urn:microsoft.com/office/officeart/2005/8/layout/radial6"/>
    <dgm:cxn modelId="{1CEE87A1-B296-6F4B-A922-7B71AFDC7758}" type="presParOf" srcId="{E7042C1C-5436-1544-8879-14EE00E7F226}" destId="{1C3CCCFD-F33D-CB4B-A960-8F35746F2600}" srcOrd="11" destOrd="0" presId="urn:microsoft.com/office/officeart/2005/8/layout/radial6"/>
    <dgm:cxn modelId="{10748582-7A28-7D44-A8CA-356BE0F66BD3}" type="presParOf" srcId="{E7042C1C-5436-1544-8879-14EE00E7F226}" destId="{CAC1AB5E-FDA3-5A49-9090-43F0983D6802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C56E8B3-AA04-E24C-A2BA-F10B7F154C48}" type="doc">
      <dgm:prSet loTypeId="urn:microsoft.com/office/officeart/2005/8/layout/vProcess5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C6A52974-FDF2-3346-9CAF-6CD8CCD01E9B}">
      <dgm:prSet phldrT="[Text]"/>
      <dgm:spPr/>
      <dgm:t>
        <a:bodyPr/>
        <a:lstStyle/>
        <a:p>
          <a:r>
            <a:rPr lang="en-GB" dirty="0"/>
            <a:t>Differential diagnosis</a:t>
          </a:r>
        </a:p>
      </dgm:t>
    </dgm:pt>
    <dgm:pt modelId="{65B9CF64-78A7-6A45-A045-BCB533C37177}" type="parTrans" cxnId="{586D711B-CC13-1049-83F7-14230ADA8994}">
      <dgm:prSet/>
      <dgm:spPr/>
      <dgm:t>
        <a:bodyPr/>
        <a:lstStyle/>
        <a:p>
          <a:endParaRPr lang="en-GB"/>
        </a:p>
      </dgm:t>
    </dgm:pt>
    <dgm:pt modelId="{3F44F037-1174-C84D-B3F6-F07C58F60684}" type="sibTrans" cxnId="{586D711B-CC13-1049-83F7-14230ADA8994}">
      <dgm:prSet/>
      <dgm:spPr/>
      <dgm:t>
        <a:bodyPr/>
        <a:lstStyle/>
        <a:p>
          <a:endParaRPr lang="en-GB"/>
        </a:p>
      </dgm:t>
    </dgm:pt>
    <dgm:pt modelId="{F278A11B-67FC-7D44-B1FB-D9ECBA10C513}">
      <dgm:prSet phldrT="[Text]"/>
      <dgm:spPr/>
      <dgm:t>
        <a:bodyPr/>
        <a:lstStyle/>
        <a:p>
          <a:r>
            <a:rPr lang="en-GB" dirty="0"/>
            <a:t>Core Deficit / Clinical Features</a:t>
          </a:r>
        </a:p>
      </dgm:t>
    </dgm:pt>
    <dgm:pt modelId="{20A0A087-91F4-C646-8E56-88F1D08B4D76}" type="parTrans" cxnId="{F82BE44B-0356-5342-9B50-36A3329F1E6F}">
      <dgm:prSet/>
      <dgm:spPr/>
      <dgm:t>
        <a:bodyPr/>
        <a:lstStyle/>
        <a:p>
          <a:endParaRPr lang="en-GB"/>
        </a:p>
      </dgm:t>
    </dgm:pt>
    <dgm:pt modelId="{02420D3D-09E7-C549-9532-2CA4E3DF9F81}" type="sibTrans" cxnId="{F82BE44B-0356-5342-9B50-36A3329F1E6F}">
      <dgm:prSet/>
      <dgm:spPr/>
      <dgm:t>
        <a:bodyPr/>
        <a:lstStyle/>
        <a:p>
          <a:endParaRPr lang="en-GB"/>
        </a:p>
      </dgm:t>
    </dgm:pt>
    <dgm:pt modelId="{6A57A464-2B5D-424E-9E40-8250CE3221DA}">
      <dgm:prSet phldrT="[Text]"/>
      <dgm:spPr/>
      <dgm:t>
        <a:bodyPr/>
        <a:lstStyle/>
        <a:p>
          <a:r>
            <a:rPr lang="en-GB" dirty="0"/>
            <a:t>Targeted intervention</a:t>
          </a:r>
        </a:p>
      </dgm:t>
    </dgm:pt>
    <dgm:pt modelId="{E36C7D0E-6570-2543-9094-DF22227EB5A0}" type="parTrans" cxnId="{5535780E-BD45-A244-A6D2-6F96DC339FD4}">
      <dgm:prSet/>
      <dgm:spPr/>
      <dgm:t>
        <a:bodyPr/>
        <a:lstStyle/>
        <a:p>
          <a:endParaRPr lang="en-GB"/>
        </a:p>
      </dgm:t>
    </dgm:pt>
    <dgm:pt modelId="{744EE3BB-B0E6-0A4A-B5F3-40787D492C9C}" type="sibTrans" cxnId="{5535780E-BD45-A244-A6D2-6F96DC339FD4}">
      <dgm:prSet/>
      <dgm:spPr/>
      <dgm:t>
        <a:bodyPr/>
        <a:lstStyle/>
        <a:p>
          <a:endParaRPr lang="en-GB"/>
        </a:p>
      </dgm:t>
    </dgm:pt>
    <dgm:pt modelId="{F831672A-2B37-0648-8E3E-8348407529FC}">
      <dgm:prSet phldrT="[Text]"/>
      <dgm:spPr/>
      <dgm:t>
        <a:bodyPr/>
        <a:lstStyle/>
        <a:p>
          <a:r>
            <a:rPr lang="en-GB" dirty="0"/>
            <a:t>Normalisation outcome</a:t>
          </a:r>
        </a:p>
      </dgm:t>
    </dgm:pt>
    <dgm:pt modelId="{21845BF0-B9BA-4241-B0A4-64E54B52796C}" type="parTrans" cxnId="{7FB9DE4D-277C-2146-AB8F-AEAAE85D25EF}">
      <dgm:prSet/>
      <dgm:spPr/>
      <dgm:t>
        <a:bodyPr/>
        <a:lstStyle/>
        <a:p>
          <a:endParaRPr lang="en-GB"/>
        </a:p>
      </dgm:t>
    </dgm:pt>
    <dgm:pt modelId="{840547C3-2932-E64E-BC89-481B2B848935}" type="sibTrans" cxnId="{7FB9DE4D-277C-2146-AB8F-AEAAE85D25EF}">
      <dgm:prSet/>
      <dgm:spPr/>
      <dgm:t>
        <a:bodyPr/>
        <a:lstStyle/>
        <a:p>
          <a:endParaRPr lang="en-GB"/>
        </a:p>
      </dgm:t>
    </dgm:pt>
    <dgm:pt modelId="{A98843B4-24E1-A245-9FAF-C0C84373F085}" type="pres">
      <dgm:prSet presAssocID="{FC56E8B3-AA04-E24C-A2BA-F10B7F154C48}" presName="outerComposite" presStyleCnt="0">
        <dgm:presLayoutVars>
          <dgm:chMax val="5"/>
          <dgm:dir/>
          <dgm:resizeHandles val="exact"/>
        </dgm:presLayoutVars>
      </dgm:prSet>
      <dgm:spPr/>
    </dgm:pt>
    <dgm:pt modelId="{9F90CB18-D694-B041-AAFC-D36E6A813982}" type="pres">
      <dgm:prSet presAssocID="{FC56E8B3-AA04-E24C-A2BA-F10B7F154C48}" presName="dummyMaxCanvas" presStyleCnt="0">
        <dgm:presLayoutVars/>
      </dgm:prSet>
      <dgm:spPr/>
    </dgm:pt>
    <dgm:pt modelId="{A04F7352-4CE1-6946-8C9E-500A2364BCEA}" type="pres">
      <dgm:prSet presAssocID="{FC56E8B3-AA04-E24C-A2BA-F10B7F154C48}" presName="FourNodes_1" presStyleLbl="node1" presStyleIdx="0" presStyleCnt="4">
        <dgm:presLayoutVars>
          <dgm:bulletEnabled val="1"/>
        </dgm:presLayoutVars>
      </dgm:prSet>
      <dgm:spPr/>
    </dgm:pt>
    <dgm:pt modelId="{3B06161E-69E7-054A-8C49-89DBE8A9886F}" type="pres">
      <dgm:prSet presAssocID="{FC56E8B3-AA04-E24C-A2BA-F10B7F154C48}" presName="FourNodes_2" presStyleLbl="node1" presStyleIdx="1" presStyleCnt="4">
        <dgm:presLayoutVars>
          <dgm:bulletEnabled val="1"/>
        </dgm:presLayoutVars>
      </dgm:prSet>
      <dgm:spPr/>
    </dgm:pt>
    <dgm:pt modelId="{299295AB-B0C6-3442-9F9F-DA7E33258829}" type="pres">
      <dgm:prSet presAssocID="{FC56E8B3-AA04-E24C-A2BA-F10B7F154C48}" presName="FourNodes_3" presStyleLbl="node1" presStyleIdx="2" presStyleCnt="4">
        <dgm:presLayoutVars>
          <dgm:bulletEnabled val="1"/>
        </dgm:presLayoutVars>
      </dgm:prSet>
      <dgm:spPr/>
    </dgm:pt>
    <dgm:pt modelId="{B52EA92C-0D15-9B49-9330-7CBB86522292}" type="pres">
      <dgm:prSet presAssocID="{FC56E8B3-AA04-E24C-A2BA-F10B7F154C48}" presName="FourNodes_4" presStyleLbl="node1" presStyleIdx="3" presStyleCnt="4">
        <dgm:presLayoutVars>
          <dgm:bulletEnabled val="1"/>
        </dgm:presLayoutVars>
      </dgm:prSet>
      <dgm:spPr/>
    </dgm:pt>
    <dgm:pt modelId="{53FB4A13-B130-C547-AEEE-068205CC8E8A}" type="pres">
      <dgm:prSet presAssocID="{FC56E8B3-AA04-E24C-A2BA-F10B7F154C48}" presName="FourConn_1-2" presStyleLbl="fgAccFollowNode1" presStyleIdx="0" presStyleCnt="3">
        <dgm:presLayoutVars>
          <dgm:bulletEnabled val="1"/>
        </dgm:presLayoutVars>
      </dgm:prSet>
      <dgm:spPr/>
    </dgm:pt>
    <dgm:pt modelId="{30940986-B3EB-344A-A30D-F9391808997D}" type="pres">
      <dgm:prSet presAssocID="{FC56E8B3-AA04-E24C-A2BA-F10B7F154C48}" presName="FourConn_2-3" presStyleLbl="fgAccFollowNode1" presStyleIdx="1" presStyleCnt="3">
        <dgm:presLayoutVars>
          <dgm:bulletEnabled val="1"/>
        </dgm:presLayoutVars>
      </dgm:prSet>
      <dgm:spPr/>
    </dgm:pt>
    <dgm:pt modelId="{BD8A41BC-FF3F-4648-982E-4C95E8C057D2}" type="pres">
      <dgm:prSet presAssocID="{FC56E8B3-AA04-E24C-A2BA-F10B7F154C48}" presName="FourConn_3-4" presStyleLbl="fgAccFollowNode1" presStyleIdx="2" presStyleCnt="3">
        <dgm:presLayoutVars>
          <dgm:bulletEnabled val="1"/>
        </dgm:presLayoutVars>
      </dgm:prSet>
      <dgm:spPr/>
    </dgm:pt>
    <dgm:pt modelId="{194CB1D9-B4BE-0B42-BE6C-511E0DD87933}" type="pres">
      <dgm:prSet presAssocID="{FC56E8B3-AA04-E24C-A2BA-F10B7F154C48}" presName="FourNodes_1_text" presStyleLbl="node1" presStyleIdx="3" presStyleCnt="4">
        <dgm:presLayoutVars>
          <dgm:bulletEnabled val="1"/>
        </dgm:presLayoutVars>
      </dgm:prSet>
      <dgm:spPr/>
    </dgm:pt>
    <dgm:pt modelId="{BE96E40C-B9D5-B64A-A942-DE3ED01A793B}" type="pres">
      <dgm:prSet presAssocID="{FC56E8B3-AA04-E24C-A2BA-F10B7F154C48}" presName="FourNodes_2_text" presStyleLbl="node1" presStyleIdx="3" presStyleCnt="4">
        <dgm:presLayoutVars>
          <dgm:bulletEnabled val="1"/>
        </dgm:presLayoutVars>
      </dgm:prSet>
      <dgm:spPr/>
    </dgm:pt>
    <dgm:pt modelId="{0BCD7D23-8D9A-464F-A3DB-F3534E817466}" type="pres">
      <dgm:prSet presAssocID="{FC56E8B3-AA04-E24C-A2BA-F10B7F154C48}" presName="FourNodes_3_text" presStyleLbl="node1" presStyleIdx="3" presStyleCnt="4">
        <dgm:presLayoutVars>
          <dgm:bulletEnabled val="1"/>
        </dgm:presLayoutVars>
      </dgm:prSet>
      <dgm:spPr/>
    </dgm:pt>
    <dgm:pt modelId="{DF362385-ACE1-934B-81C9-7A971A693E82}" type="pres">
      <dgm:prSet presAssocID="{FC56E8B3-AA04-E24C-A2BA-F10B7F154C48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A46B8106-597A-054A-B3B2-32D05C730EAF}" type="presOf" srcId="{F278A11B-67FC-7D44-B1FB-D9ECBA10C513}" destId="{BE96E40C-B9D5-B64A-A942-DE3ED01A793B}" srcOrd="1" destOrd="0" presId="urn:microsoft.com/office/officeart/2005/8/layout/vProcess5"/>
    <dgm:cxn modelId="{5535780E-BD45-A244-A6D2-6F96DC339FD4}" srcId="{FC56E8B3-AA04-E24C-A2BA-F10B7F154C48}" destId="{6A57A464-2B5D-424E-9E40-8250CE3221DA}" srcOrd="2" destOrd="0" parTransId="{E36C7D0E-6570-2543-9094-DF22227EB5A0}" sibTransId="{744EE3BB-B0E6-0A4A-B5F3-40787D492C9C}"/>
    <dgm:cxn modelId="{ABADB210-0F90-E94E-86AE-14A76F6E4194}" type="presOf" srcId="{FC56E8B3-AA04-E24C-A2BA-F10B7F154C48}" destId="{A98843B4-24E1-A245-9FAF-C0C84373F085}" srcOrd="0" destOrd="0" presId="urn:microsoft.com/office/officeart/2005/8/layout/vProcess5"/>
    <dgm:cxn modelId="{586D711B-CC13-1049-83F7-14230ADA8994}" srcId="{FC56E8B3-AA04-E24C-A2BA-F10B7F154C48}" destId="{C6A52974-FDF2-3346-9CAF-6CD8CCD01E9B}" srcOrd="0" destOrd="0" parTransId="{65B9CF64-78A7-6A45-A045-BCB533C37177}" sibTransId="{3F44F037-1174-C84D-B3F6-F07C58F60684}"/>
    <dgm:cxn modelId="{F82BE44B-0356-5342-9B50-36A3329F1E6F}" srcId="{FC56E8B3-AA04-E24C-A2BA-F10B7F154C48}" destId="{F278A11B-67FC-7D44-B1FB-D9ECBA10C513}" srcOrd="1" destOrd="0" parTransId="{20A0A087-91F4-C646-8E56-88F1D08B4D76}" sibTransId="{02420D3D-09E7-C549-9532-2CA4E3DF9F81}"/>
    <dgm:cxn modelId="{7FB9DE4D-277C-2146-AB8F-AEAAE85D25EF}" srcId="{FC56E8B3-AA04-E24C-A2BA-F10B7F154C48}" destId="{F831672A-2B37-0648-8E3E-8348407529FC}" srcOrd="3" destOrd="0" parTransId="{21845BF0-B9BA-4241-B0A4-64E54B52796C}" sibTransId="{840547C3-2932-E64E-BC89-481B2B848935}"/>
    <dgm:cxn modelId="{C15E2C52-DC12-CB43-B69B-435953D26D83}" type="presOf" srcId="{6A57A464-2B5D-424E-9E40-8250CE3221DA}" destId="{0BCD7D23-8D9A-464F-A3DB-F3534E817466}" srcOrd="1" destOrd="0" presId="urn:microsoft.com/office/officeart/2005/8/layout/vProcess5"/>
    <dgm:cxn modelId="{CD2F945D-D644-8D48-8EDD-456072599F75}" type="presOf" srcId="{744EE3BB-B0E6-0A4A-B5F3-40787D492C9C}" destId="{BD8A41BC-FF3F-4648-982E-4C95E8C057D2}" srcOrd="0" destOrd="0" presId="urn:microsoft.com/office/officeart/2005/8/layout/vProcess5"/>
    <dgm:cxn modelId="{F78395AC-059C-9943-B8CF-33F5970DF588}" type="presOf" srcId="{02420D3D-09E7-C549-9532-2CA4E3DF9F81}" destId="{30940986-B3EB-344A-A30D-F9391808997D}" srcOrd="0" destOrd="0" presId="urn:microsoft.com/office/officeart/2005/8/layout/vProcess5"/>
    <dgm:cxn modelId="{54CCDDB5-5830-0249-BF68-37D5A6BC6716}" type="presOf" srcId="{C6A52974-FDF2-3346-9CAF-6CD8CCD01E9B}" destId="{A04F7352-4CE1-6946-8C9E-500A2364BCEA}" srcOrd="0" destOrd="0" presId="urn:microsoft.com/office/officeart/2005/8/layout/vProcess5"/>
    <dgm:cxn modelId="{9970EBC9-A04A-754D-8F4D-EDD2DCC00472}" type="presOf" srcId="{F278A11B-67FC-7D44-B1FB-D9ECBA10C513}" destId="{3B06161E-69E7-054A-8C49-89DBE8A9886F}" srcOrd="0" destOrd="0" presId="urn:microsoft.com/office/officeart/2005/8/layout/vProcess5"/>
    <dgm:cxn modelId="{2E75FFCC-04D7-894E-BB0F-9F56CC36298C}" type="presOf" srcId="{C6A52974-FDF2-3346-9CAF-6CD8CCD01E9B}" destId="{194CB1D9-B4BE-0B42-BE6C-511E0DD87933}" srcOrd="1" destOrd="0" presId="urn:microsoft.com/office/officeart/2005/8/layout/vProcess5"/>
    <dgm:cxn modelId="{C00222DA-78DF-B841-9704-FF3730092740}" type="presOf" srcId="{F831672A-2B37-0648-8E3E-8348407529FC}" destId="{B52EA92C-0D15-9B49-9330-7CBB86522292}" srcOrd="0" destOrd="0" presId="urn:microsoft.com/office/officeart/2005/8/layout/vProcess5"/>
    <dgm:cxn modelId="{249784ED-67A2-A14D-984B-427A138AAC55}" type="presOf" srcId="{3F44F037-1174-C84D-B3F6-F07C58F60684}" destId="{53FB4A13-B130-C547-AEEE-068205CC8E8A}" srcOrd="0" destOrd="0" presId="urn:microsoft.com/office/officeart/2005/8/layout/vProcess5"/>
    <dgm:cxn modelId="{16CB4EF0-EAF8-C140-8BA5-2590F0C5A7E9}" type="presOf" srcId="{F831672A-2B37-0648-8E3E-8348407529FC}" destId="{DF362385-ACE1-934B-81C9-7A971A693E82}" srcOrd="1" destOrd="0" presId="urn:microsoft.com/office/officeart/2005/8/layout/vProcess5"/>
    <dgm:cxn modelId="{35122DFE-FD85-4145-AF39-24B41D9FDC2A}" type="presOf" srcId="{6A57A464-2B5D-424E-9E40-8250CE3221DA}" destId="{299295AB-B0C6-3442-9F9F-DA7E33258829}" srcOrd="0" destOrd="0" presId="urn:microsoft.com/office/officeart/2005/8/layout/vProcess5"/>
    <dgm:cxn modelId="{15571FB8-2E29-834A-AFD6-C9AF95B74D59}" type="presParOf" srcId="{A98843B4-24E1-A245-9FAF-C0C84373F085}" destId="{9F90CB18-D694-B041-AAFC-D36E6A813982}" srcOrd="0" destOrd="0" presId="urn:microsoft.com/office/officeart/2005/8/layout/vProcess5"/>
    <dgm:cxn modelId="{1A5D5DDA-7C64-4045-8A1E-84B6203E08C2}" type="presParOf" srcId="{A98843B4-24E1-A245-9FAF-C0C84373F085}" destId="{A04F7352-4CE1-6946-8C9E-500A2364BCEA}" srcOrd="1" destOrd="0" presId="urn:microsoft.com/office/officeart/2005/8/layout/vProcess5"/>
    <dgm:cxn modelId="{8B91DF3C-09FC-534A-B3C9-47912C7455D9}" type="presParOf" srcId="{A98843B4-24E1-A245-9FAF-C0C84373F085}" destId="{3B06161E-69E7-054A-8C49-89DBE8A9886F}" srcOrd="2" destOrd="0" presId="urn:microsoft.com/office/officeart/2005/8/layout/vProcess5"/>
    <dgm:cxn modelId="{FAF2E5D4-ADB8-5943-89AB-20C781FDA3A8}" type="presParOf" srcId="{A98843B4-24E1-A245-9FAF-C0C84373F085}" destId="{299295AB-B0C6-3442-9F9F-DA7E33258829}" srcOrd="3" destOrd="0" presId="urn:microsoft.com/office/officeart/2005/8/layout/vProcess5"/>
    <dgm:cxn modelId="{E66EA2F1-FE17-124A-A378-3C76369DF040}" type="presParOf" srcId="{A98843B4-24E1-A245-9FAF-C0C84373F085}" destId="{B52EA92C-0D15-9B49-9330-7CBB86522292}" srcOrd="4" destOrd="0" presId="urn:microsoft.com/office/officeart/2005/8/layout/vProcess5"/>
    <dgm:cxn modelId="{D5045D97-23FF-034B-AA32-18726E969B14}" type="presParOf" srcId="{A98843B4-24E1-A245-9FAF-C0C84373F085}" destId="{53FB4A13-B130-C547-AEEE-068205CC8E8A}" srcOrd="5" destOrd="0" presId="urn:microsoft.com/office/officeart/2005/8/layout/vProcess5"/>
    <dgm:cxn modelId="{366E0B43-F81B-8146-945A-4D3971B98DA9}" type="presParOf" srcId="{A98843B4-24E1-A245-9FAF-C0C84373F085}" destId="{30940986-B3EB-344A-A30D-F9391808997D}" srcOrd="6" destOrd="0" presId="urn:microsoft.com/office/officeart/2005/8/layout/vProcess5"/>
    <dgm:cxn modelId="{6D6AE229-E9DA-5241-B4F7-DD734664E0F2}" type="presParOf" srcId="{A98843B4-24E1-A245-9FAF-C0C84373F085}" destId="{BD8A41BC-FF3F-4648-982E-4C95E8C057D2}" srcOrd="7" destOrd="0" presId="urn:microsoft.com/office/officeart/2005/8/layout/vProcess5"/>
    <dgm:cxn modelId="{8A39F6F1-20F8-734D-9772-17BF9E7A9007}" type="presParOf" srcId="{A98843B4-24E1-A245-9FAF-C0C84373F085}" destId="{194CB1D9-B4BE-0B42-BE6C-511E0DD87933}" srcOrd="8" destOrd="0" presId="urn:microsoft.com/office/officeart/2005/8/layout/vProcess5"/>
    <dgm:cxn modelId="{882B5F47-783B-2247-A111-7D7DCEF509DF}" type="presParOf" srcId="{A98843B4-24E1-A245-9FAF-C0C84373F085}" destId="{BE96E40C-B9D5-B64A-A942-DE3ED01A793B}" srcOrd="9" destOrd="0" presId="urn:microsoft.com/office/officeart/2005/8/layout/vProcess5"/>
    <dgm:cxn modelId="{09CC9E6B-BD11-2848-9880-CBED3D8ADAE8}" type="presParOf" srcId="{A98843B4-24E1-A245-9FAF-C0C84373F085}" destId="{0BCD7D23-8D9A-464F-A3DB-F3534E817466}" srcOrd="10" destOrd="0" presId="urn:microsoft.com/office/officeart/2005/8/layout/vProcess5"/>
    <dgm:cxn modelId="{D74CD3A6-794C-1741-A907-71A24A0CD396}" type="presParOf" srcId="{A98843B4-24E1-A245-9FAF-C0C84373F085}" destId="{DF362385-ACE1-934B-81C9-7A971A693E82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67AF605-5116-4494-87F8-0B635A78F597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E567B82-7247-9D41-AB96-1786975D813F}">
      <dgm:prSet/>
      <dgm:spPr/>
      <dgm:t>
        <a:bodyPr/>
        <a:lstStyle/>
        <a:p>
          <a:r>
            <a:rPr lang="en-GB" dirty="0"/>
            <a:t>The status quo</a:t>
          </a:r>
        </a:p>
      </dgm:t>
    </dgm:pt>
    <dgm:pt modelId="{821277CE-2F16-B34B-922A-19624DF6D743}" type="parTrans" cxnId="{3A42020F-E146-4A4A-B310-A3BA071EFF1C}">
      <dgm:prSet/>
      <dgm:spPr/>
      <dgm:t>
        <a:bodyPr/>
        <a:lstStyle/>
        <a:p>
          <a:endParaRPr lang="en-GB"/>
        </a:p>
      </dgm:t>
    </dgm:pt>
    <dgm:pt modelId="{E51A7CDE-5C9A-C247-B4E7-A81BFD9D1786}" type="sibTrans" cxnId="{3A42020F-E146-4A4A-B310-A3BA071EFF1C}">
      <dgm:prSet/>
      <dgm:spPr/>
      <dgm:t>
        <a:bodyPr/>
        <a:lstStyle/>
        <a:p>
          <a:endParaRPr lang="en-GB"/>
        </a:p>
      </dgm:t>
    </dgm:pt>
    <dgm:pt modelId="{03232F78-6A25-854E-A07A-EF0C9FC07AEB}">
      <dgm:prSet/>
      <dgm:spPr/>
      <dgm:t>
        <a:bodyPr/>
        <a:lstStyle/>
        <a:p>
          <a:r>
            <a:rPr lang="en-GB" dirty="0"/>
            <a:t>A neurodiversity-affirmative school</a:t>
          </a:r>
          <a:endParaRPr lang="en-US" dirty="0"/>
        </a:p>
      </dgm:t>
    </dgm:pt>
    <dgm:pt modelId="{FC1E40DC-EE68-0840-BC4F-BCDB9129C737}" type="parTrans" cxnId="{86FE7A73-ECEC-BA49-B6C3-0FBB8DD514D1}">
      <dgm:prSet/>
      <dgm:spPr/>
      <dgm:t>
        <a:bodyPr/>
        <a:lstStyle/>
        <a:p>
          <a:endParaRPr lang="en-GB"/>
        </a:p>
      </dgm:t>
    </dgm:pt>
    <dgm:pt modelId="{CF3A1418-4724-AE46-970D-831A1E33AA80}" type="sibTrans" cxnId="{86FE7A73-ECEC-BA49-B6C3-0FBB8DD514D1}">
      <dgm:prSet/>
      <dgm:spPr/>
      <dgm:t>
        <a:bodyPr/>
        <a:lstStyle/>
        <a:p>
          <a:endParaRPr lang="en-GB"/>
        </a:p>
      </dgm:t>
    </dgm:pt>
    <dgm:pt modelId="{4F659DCB-D934-4E41-AC90-079ED920F82A}">
      <dgm:prSet/>
      <dgm:spPr/>
      <dgm:t>
        <a:bodyPr/>
        <a:lstStyle/>
        <a:p>
          <a:r>
            <a:rPr lang="en-GB" dirty="0"/>
            <a:t>What is it?</a:t>
          </a:r>
        </a:p>
      </dgm:t>
    </dgm:pt>
    <dgm:pt modelId="{65585225-59B3-4646-A23D-6A16AB964332}" type="parTrans" cxnId="{8A987E00-F21E-154B-935E-E3D2D2612EB1}">
      <dgm:prSet/>
      <dgm:spPr/>
      <dgm:t>
        <a:bodyPr/>
        <a:lstStyle/>
        <a:p>
          <a:endParaRPr lang="en-GB"/>
        </a:p>
      </dgm:t>
    </dgm:pt>
    <dgm:pt modelId="{BE95A282-64F5-F54B-9053-60895798D5CC}" type="sibTrans" cxnId="{8A987E00-F21E-154B-935E-E3D2D2612EB1}">
      <dgm:prSet/>
      <dgm:spPr/>
      <dgm:t>
        <a:bodyPr/>
        <a:lstStyle/>
        <a:p>
          <a:endParaRPr lang="en-GB"/>
        </a:p>
      </dgm:t>
    </dgm:pt>
    <dgm:pt modelId="{F5460560-6B4E-9944-8373-978E4364C006}">
      <dgm:prSet/>
      <dgm:spPr/>
      <dgm:t>
        <a:bodyPr/>
        <a:lstStyle/>
        <a:p>
          <a:r>
            <a:rPr lang="en-GB" dirty="0"/>
            <a:t>The neurodiversity paradigm</a:t>
          </a:r>
        </a:p>
      </dgm:t>
    </dgm:pt>
    <dgm:pt modelId="{FB88957D-A75D-1C46-B087-41CECC2986A0}" type="parTrans" cxnId="{3AE97B81-023D-6945-B545-5FC77AAB3AAE}">
      <dgm:prSet/>
      <dgm:spPr/>
      <dgm:t>
        <a:bodyPr/>
        <a:lstStyle/>
        <a:p>
          <a:endParaRPr lang="en-GB"/>
        </a:p>
      </dgm:t>
    </dgm:pt>
    <dgm:pt modelId="{D2E603E7-18CD-0F4F-9375-2E60B1E72D7E}" type="sibTrans" cxnId="{3AE97B81-023D-6945-B545-5FC77AAB3AAE}">
      <dgm:prSet/>
      <dgm:spPr/>
      <dgm:t>
        <a:bodyPr/>
        <a:lstStyle/>
        <a:p>
          <a:endParaRPr lang="en-GB"/>
        </a:p>
      </dgm:t>
    </dgm:pt>
    <dgm:pt modelId="{74CCB169-C33C-F14E-A601-8E9A4AE7F494}">
      <dgm:prSet/>
      <dgm:spPr/>
      <dgm:t>
        <a:bodyPr/>
        <a:lstStyle/>
        <a:p>
          <a:r>
            <a:rPr lang="en-GB" dirty="0"/>
            <a:t>Neurodiversity</a:t>
          </a:r>
        </a:p>
      </dgm:t>
    </dgm:pt>
    <dgm:pt modelId="{126B8E3B-C24E-5E45-A8FD-A2F65418FE97}" type="parTrans" cxnId="{87366ABD-83B4-CA49-9493-A690EA549E0B}">
      <dgm:prSet/>
      <dgm:spPr/>
      <dgm:t>
        <a:bodyPr/>
        <a:lstStyle/>
        <a:p>
          <a:endParaRPr lang="en-GB"/>
        </a:p>
      </dgm:t>
    </dgm:pt>
    <dgm:pt modelId="{ADA333DE-3EBB-C744-AF76-4955E86CCE0C}" type="sibTrans" cxnId="{87366ABD-83B4-CA49-9493-A690EA549E0B}">
      <dgm:prSet/>
      <dgm:spPr/>
      <dgm:t>
        <a:bodyPr/>
        <a:lstStyle/>
        <a:p>
          <a:endParaRPr lang="en-GB"/>
        </a:p>
      </dgm:t>
    </dgm:pt>
    <dgm:pt modelId="{54C9C25C-582E-0F45-AAA2-FE8B3991DE7A}">
      <dgm:prSet/>
      <dgm:spPr/>
      <dgm:t>
        <a:bodyPr/>
        <a:lstStyle/>
        <a:p>
          <a:r>
            <a:rPr lang="en-GB" dirty="0"/>
            <a:t>Addressing common myths</a:t>
          </a:r>
        </a:p>
      </dgm:t>
    </dgm:pt>
    <dgm:pt modelId="{F015DF03-9DE6-8543-B8CD-1C7E626A8CF0}" type="parTrans" cxnId="{A82FA72B-DA4B-F244-B4C7-1B7A2E7E126D}">
      <dgm:prSet/>
      <dgm:spPr/>
      <dgm:t>
        <a:bodyPr/>
        <a:lstStyle/>
        <a:p>
          <a:endParaRPr lang="en-GB"/>
        </a:p>
      </dgm:t>
    </dgm:pt>
    <dgm:pt modelId="{3C52FA3B-92E3-454E-8FB7-EA2E7C8023A0}" type="sibTrans" cxnId="{A82FA72B-DA4B-F244-B4C7-1B7A2E7E126D}">
      <dgm:prSet/>
      <dgm:spPr/>
      <dgm:t>
        <a:bodyPr/>
        <a:lstStyle/>
        <a:p>
          <a:endParaRPr lang="en-GB"/>
        </a:p>
      </dgm:t>
    </dgm:pt>
    <dgm:pt modelId="{7848370E-16D4-F24C-A4A5-66C8BFEA8B87}">
      <dgm:prSet/>
      <dgm:spPr/>
      <dgm:t>
        <a:bodyPr/>
        <a:lstStyle/>
        <a:p>
          <a:endParaRPr lang="en-GB" dirty="0"/>
        </a:p>
      </dgm:t>
    </dgm:pt>
    <dgm:pt modelId="{2CDC1561-FDC0-4442-A6F6-21ED6EB0CB2A}" type="parTrans" cxnId="{099CDD17-E307-6E49-99B1-DA6EA0A78925}">
      <dgm:prSet/>
      <dgm:spPr/>
      <dgm:t>
        <a:bodyPr/>
        <a:lstStyle/>
        <a:p>
          <a:endParaRPr lang="en-GB"/>
        </a:p>
      </dgm:t>
    </dgm:pt>
    <dgm:pt modelId="{FBA28072-3E0B-C849-9151-9C63EDFFBB51}" type="sibTrans" cxnId="{099CDD17-E307-6E49-99B1-DA6EA0A78925}">
      <dgm:prSet/>
      <dgm:spPr/>
      <dgm:t>
        <a:bodyPr/>
        <a:lstStyle/>
        <a:p>
          <a:endParaRPr lang="en-GB"/>
        </a:p>
      </dgm:t>
    </dgm:pt>
    <dgm:pt modelId="{92CFC795-5CE1-ED43-9BA4-07AB63B78F84}">
      <dgm:prSet/>
      <dgm:spPr/>
      <dgm:t>
        <a:bodyPr/>
        <a:lstStyle/>
        <a:p>
          <a:r>
            <a:rPr lang="en-GB" dirty="0"/>
            <a:t>School inclusion</a:t>
          </a:r>
        </a:p>
      </dgm:t>
    </dgm:pt>
    <dgm:pt modelId="{06155BD6-4066-7649-9E56-C730F379A6AE}" type="parTrans" cxnId="{9D26E90B-B1D7-CF4A-8739-A601FD9CDF9C}">
      <dgm:prSet/>
      <dgm:spPr/>
      <dgm:t>
        <a:bodyPr/>
        <a:lstStyle/>
        <a:p>
          <a:endParaRPr lang="en-GB"/>
        </a:p>
      </dgm:t>
    </dgm:pt>
    <dgm:pt modelId="{8B46E1BE-F99B-A54F-A47D-19208D6399DD}" type="sibTrans" cxnId="{9D26E90B-B1D7-CF4A-8739-A601FD9CDF9C}">
      <dgm:prSet/>
      <dgm:spPr/>
      <dgm:t>
        <a:bodyPr/>
        <a:lstStyle/>
        <a:p>
          <a:endParaRPr lang="en-GB"/>
        </a:p>
      </dgm:t>
    </dgm:pt>
    <dgm:pt modelId="{7A598E1C-EACC-8642-8BBE-9FF58C2856EA}">
      <dgm:prSet/>
      <dgm:spPr/>
      <dgm:t>
        <a:bodyPr/>
        <a:lstStyle/>
        <a:p>
          <a:r>
            <a:rPr lang="en-GB" dirty="0"/>
            <a:t>Applying the paradigm in practice</a:t>
          </a:r>
        </a:p>
      </dgm:t>
    </dgm:pt>
    <dgm:pt modelId="{74E16FFC-D4CE-6A4D-A179-9CFA4A3A3CB5}" type="parTrans" cxnId="{71868871-8817-8A4B-B86D-D69B82A4EAA3}">
      <dgm:prSet/>
      <dgm:spPr/>
      <dgm:t>
        <a:bodyPr/>
        <a:lstStyle/>
        <a:p>
          <a:endParaRPr lang="en-GB"/>
        </a:p>
      </dgm:t>
    </dgm:pt>
    <dgm:pt modelId="{5F0C2291-07F7-D44A-BA7D-F8F8A64BA158}" type="sibTrans" cxnId="{71868871-8817-8A4B-B86D-D69B82A4EAA3}">
      <dgm:prSet/>
      <dgm:spPr/>
      <dgm:t>
        <a:bodyPr/>
        <a:lstStyle/>
        <a:p>
          <a:endParaRPr lang="en-GB"/>
        </a:p>
      </dgm:t>
    </dgm:pt>
    <dgm:pt modelId="{2733BEC2-C6A1-DE4A-B05A-F59E1CB69856}">
      <dgm:prSet/>
      <dgm:spPr/>
      <dgm:t>
        <a:bodyPr/>
        <a:lstStyle/>
        <a:p>
          <a:r>
            <a:rPr lang="en-GB" dirty="0"/>
            <a:t>Core Deficit theories</a:t>
          </a:r>
        </a:p>
      </dgm:t>
    </dgm:pt>
    <dgm:pt modelId="{D9F70398-244C-714A-8328-8A303587EDF4}" type="parTrans" cxnId="{8F2432D5-2D09-674B-9E36-F78B44118E89}">
      <dgm:prSet/>
      <dgm:spPr/>
      <dgm:t>
        <a:bodyPr/>
        <a:lstStyle/>
        <a:p>
          <a:endParaRPr lang="en-GB"/>
        </a:p>
      </dgm:t>
    </dgm:pt>
    <dgm:pt modelId="{A7447C4C-B8A1-484D-91FD-AF162649FC22}" type="sibTrans" cxnId="{8F2432D5-2D09-674B-9E36-F78B44118E89}">
      <dgm:prSet/>
      <dgm:spPr/>
      <dgm:t>
        <a:bodyPr/>
        <a:lstStyle/>
        <a:p>
          <a:endParaRPr lang="en-GB"/>
        </a:p>
      </dgm:t>
    </dgm:pt>
    <dgm:pt modelId="{F620B010-2F9D-624F-9870-BEDF1F5DF9A5}" type="pres">
      <dgm:prSet presAssocID="{967AF605-5116-4494-87F8-0B635A78F597}" presName="linear" presStyleCnt="0">
        <dgm:presLayoutVars>
          <dgm:dir/>
          <dgm:animLvl val="lvl"/>
          <dgm:resizeHandles val="exact"/>
        </dgm:presLayoutVars>
      </dgm:prSet>
      <dgm:spPr/>
    </dgm:pt>
    <dgm:pt modelId="{A69FB542-3675-5149-9739-65EE59F6AAAD}" type="pres">
      <dgm:prSet presAssocID="{CE567B82-7247-9D41-AB96-1786975D813F}" presName="parentLin" presStyleCnt="0"/>
      <dgm:spPr/>
    </dgm:pt>
    <dgm:pt modelId="{38CDD124-F4B5-2044-8F04-5476F5988EFC}" type="pres">
      <dgm:prSet presAssocID="{CE567B82-7247-9D41-AB96-1786975D813F}" presName="parentLeftMargin" presStyleLbl="node1" presStyleIdx="0" presStyleCnt="4"/>
      <dgm:spPr/>
    </dgm:pt>
    <dgm:pt modelId="{C967216C-41DF-9149-9A9C-59AE79B0849C}" type="pres">
      <dgm:prSet presAssocID="{CE567B82-7247-9D41-AB96-1786975D813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DEB757F9-749F-5545-9DBC-796C9F567D5D}" type="pres">
      <dgm:prSet presAssocID="{CE567B82-7247-9D41-AB96-1786975D813F}" presName="negativeSpace" presStyleCnt="0"/>
      <dgm:spPr/>
    </dgm:pt>
    <dgm:pt modelId="{C4D03B56-FBD9-A14D-BC96-95542927BAA4}" type="pres">
      <dgm:prSet presAssocID="{CE567B82-7247-9D41-AB96-1786975D813F}" presName="childText" presStyleLbl="conFgAcc1" presStyleIdx="0" presStyleCnt="4">
        <dgm:presLayoutVars>
          <dgm:bulletEnabled val="1"/>
        </dgm:presLayoutVars>
      </dgm:prSet>
      <dgm:spPr/>
    </dgm:pt>
    <dgm:pt modelId="{4BEEB4F2-D828-204C-BA92-2ACC9C5C8105}" type="pres">
      <dgm:prSet presAssocID="{E51A7CDE-5C9A-C247-B4E7-A81BFD9D1786}" presName="spaceBetweenRectangles" presStyleCnt="0"/>
      <dgm:spPr/>
    </dgm:pt>
    <dgm:pt modelId="{8C0A0BD9-EBE1-FF4D-B52B-BC647BD48D42}" type="pres">
      <dgm:prSet presAssocID="{74CCB169-C33C-F14E-A601-8E9A4AE7F494}" presName="parentLin" presStyleCnt="0"/>
      <dgm:spPr/>
    </dgm:pt>
    <dgm:pt modelId="{46DCE7FD-1FFA-334F-92FB-B666C7C7C60A}" type="pres">
      <dgm:prSet presAssocID="{74CCB169-C33C-F14E-A601-8E9A4AE7F494}" presName="parentLeftMargin" presStyleLbl="node1" presStyleIdx="0" presStyleCnt="4"/>
      <dgm:spPr/>
    </dgm:pt>
    <dgm:pt modelId="{5098B92B-0524-9748-BB9D-BBF38421740F}" type="pres">
      <dgm:prSet presAssocID="{74CCB169-C33C-F14E-A601-8E9A4AE7F49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A522ADC-86DB-634A-8D2A-066E045F1000}" type="pres">
      <dgm:prSet presAssocID="{74CCB169-C33C-F14E-A601-8E9A4AE7F494}" presName="negativeSpace" presStyleCnt="0"/>
      <dgm:spPr/>
    </dgm:pt>
    <dgm:pt modelId="{B85F9B77-69E0-AC4B-8AC2-AAAEB732CBAC}" type="pres">
      <dgm:prSet presAssocID="{74CCB169-C33C-F14E-A601-8E9A4AE7F494}" presName="childText" presStyleLbl="conFgAcc1" presStyleIdx="1" presStyleCnt="4">
        <dgm:presLayoutVars>
          <dgm:bulletEnabled val="1"/>
        </dgm:presLayoutVars>
      </dgm:prSet>
      <dgm:spPr/>
    </dgm:pt>
    <dgm:pt modelId="{4555EEC9-159F-BB40-9AA1-91A1236ACA8E}" type="pres">
      <dgm:prSet presAssocID="{ADA333DE-3EBB-C744-AF76-4955E86CCE0C}" presName="spaceBetweenRectangles" presStyleCnt="0"/>
      <dgm:spPr/>
    </dgm:pt>
    <dgm:pt modelId="{D3C41A72-E3D1-E348-9F1E-DEF139E91D4B}" type="pres">
      <dgm:prSet presAssocID="{03232F78-6A25-854E-A07A-EF0C9FC07AEB}" presName="parentLin" presStyleCnt="0"/>
      <dgm:spPr/>
    </dgm:pt>
    <dgm:pt modelId="{3844A400-AEEC-3444-BE6B-1C03C9982DBC}" type="pres">
      <dgm:prSet presAssocID="{03232F78-6A25-854E-A07A-EF0C9FC07AEB}" presName="parentLeftMargin" presStyleLbl="node1" presStyleIdx="1" presStyleCnt="4"/>
      <dgm:spPr/>
    </dgm:pt>
    <dgm:pt modelId="{19D48F3F-B13C-3749-A316-AC5502A4610C}" type="pres">
      <dgm:prSet presAssocID="{03232F78-6A25-854E-A07A-EF0C9FC07AEB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2420ACD9-0C1E-F14F-A9DE-766FA11C7526}" type="pres">
      <dgm:prSet presAssocID="{03232F78-6A25-854E-A07A-EF0C9FC07AEB}" presName="negativeSpace" presStyleCnt="0"/>
      <dgm:spPr/>
    </dgm:pt>
    <dgm:pt modelId="{24B7BE2F-D85F-D543-8489-15EC2F663101}" type="pres">
      <dgm:prSet presAssocID="{03232F78-6A25-854E-A07A-EF0C9FC07AEB}" presName="childText" presStyleLbl="conFgAcc1" presStyleIdx="2" presStyleCnt="4">
        <dgm:presLayoutVars>
          <dgm:bulletEnabled val="1"/>
        </dgm:presLayoutVars>
      </dgm:prSet>
      <dgm:spPr/>
    </dgm:pt>
    <dgm:pt modelId="{12BFEEF3-E312-C04A-9409-A01C627D0A7C}" type="pres">
      <dgm:prSet presAssocID="{CF3A1418-4724-AE46-970D-831A1E33AA80}" presName="spaceBetweenRectangles" presStyleCnt="0"/>
      <dgm:spPr/>
    </dgm:pt>
    <dgm:pt modelId="{46CFC75B-3BB4-2B47-BD6E-9E1C983F78FA}" type="pres">
      <dgm:prSet presAssocID="{7A598E1C-EACC-8642-8BBE-9FF58C2856EA}" presName="parentLin" presStyleCnt="0"/>
      <dgm:spPr/>
    </dgm:pt>
    <dgm:pt modelId="{2616091E-B66A-3848-A298-6A4F8BC61189}" type="pres">
      <dgm:prSet presAssocID="{7A598E1C-EACC-8642-8BBE-9FF58C2856EA}" presName="parentLeftMargin" presStyleLbl="node1" presStyleIdx="2" presStyleCnt="4"/>
      <dgm:spPr/>
    </dgm:pt>
    <dgm:pt modelId="{53DC98D2-9AF3-5B43-99FF-90694A4A39F2}" type="pres">
      <dgm:prSet presAssocID="{7A598E1C-EACC-8642-8BBE-9FF58C2856EA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31F1BC61-8EAE-5841-BBAF-202979B330E3}" type="pres">
      <dgm:prSet presAssocID="{7A598E1C-EACC-8642-8BBE-9FF58C2856EA}" presName="negativeSpace" presStyleCnt="0"/>
      <dgm:spPr/>
    </dgm:pt>
    <dgm:pt modelId="{A7B2AB7E-B475-1747-80C2-F046DC6B34BE}" type="pres">
      <dgm:prSet presAssocID="{7A598E1C-EACC-8642-8BBE-9FF58C2856EA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8A987E00-F21E-154B-935E-E3D2D2612EB1}" srcId="{74CCB169-C33C-F14E-A601-8E9A4AE7F494}" destId="{4F659DCB-D934-4E41-AC90-079ED920F82A}" srcOrd="0" destOrd="0" parTransId="{65585225-59B3-4646-A23D-6A16AB964332}" sibTransId="{BE95A282-64F5-F54B-9053-60895798D5CC}"/>
    <dgm:cxn modelId="{9D26E90B-B1D7-CF4A-8739-A601FD9CDF9C}" srcId="{CE567B82-7247-9D41-AB96-1786975D813F}" destId="{92CFC795-5CE1-ED43-9BA4-07AB63B78F84}" srcOrd="1" destOrd="0" parTransId="{06155BD6-4066-7649-9E56-C730F379A6AE}" sibTransId="{8B46E1BE-F99B-A54F-A47D-19208D6399DD}"/>
    <dgm:cxn modelId="{3A42020F-E146-4A4A-B310-A3BA071EFF1C}" srcId="{967AF605-5116-4494-87F8-0B635A78F597}" destId="{CE567B82-7247-9D41-AB96-1786975D813F}" srcOrd="0" destOrd="0" parTransId="{821277CE-2F16-B34B-922A-19624DF6D743}" sibTransId="{E51A7CDE-5C9A-C247-B4E7-A81BFD9D1786}"/>
    <dgm:cxn modelId="{81CF8B12-595F-5B4B-8A5E-03F73A389ED5}" type="presOf" srcId="{7A598E1C-EACC-8642-8BBE-9FF58C2856EA}" destId="{53DC98D2-9AF3-5B43-99FF-90694A4A39F2}" srcOrd="1" destOrd="0" presId="urn:microsoft.com/office/officeart/2005/8/layout/list1"/>
    <dgm:cxn modelId="{099CDD17-E307-6E49-99B1-DA6EA0A78925}" srcId="{7A598E1C-EACC-8642-8BBE-9FF58C2856EA}" destId="{7848370E-16D4-F24C-A4A5-66C8BFEA8B87}" srcOrd="0" destOrd="0" parTransId="{2CDC1561-FDC0-4442-A6F6-21ED6EB0CB2A}" sibTransId="{FBA28072-3E0B-C849-9151-9C63EDFFBB51}"/>
    <dgm:cxn modelId="{5F43E719-D3CA-3B46-BDE3-70065452A4E0}" type="presOf" srcId="{03232F78-6A25-854E-A07A-EF0C9FC07AEB}" destId="{19D48F3F-B13C-3749-A316-AC5502A4610C}" srcOrd="1" destOrd="0" presId="urn:microsoft.com/office/officeart/2005/8/layout/list1"/>
    <dgm:cxn modelId="{DD590B20-E84C-3241-8E1A-D5AE4CF43F54}" type="presOf" srcId="{92CFC795-5CE1-ED43-9BA4-07AB63B78F84}" destId="{C4D03B56-FBD9-A14D-BC96-95542927BAA4}" srcOrd="0" destOrd="1" presId="urn:microsoft.com/office/officeart/2005/8/layout/list1"/>
    <dgm:cxn modelId="{A82FA72B-DA4B-F244-B4C7-1B7A2E7E126D}" srcId="{74CCB169-C33C-F14E-A601-8E9A4AE7F494}" destId="{54C9C25C-582E-0F45-AAA2-FE8B3991DE7A}" srcOrd="2" destOrd="0" parTransId="{F015DF03-9DE6-8543-B8CD-1C7E626A8CF0}" sibTransId="{3C52FA3B-92E3-454E-8FB7-EA2E7C8023A0}"/>
    <dgm:cxn modelId="{BFD7AF45-DD71-4544-9B20-9EA6E3985F0F}" type="presOf" srcId="{03232F78-6A25-854E-A07A-EF0C9FC07AEB}" destId="{3844A400-AEEC-3444-BE6B-1C03C9982DBC}" srcOrd="0" destOrd="0" presId="urn:microsoft.com/office/officeart/2005/8/layout/list1"/>
    <dgm:cxn modelId="{71868871-8817-8A4B-B86D-D69B82A4EAA3}" srcId="{967AF605-5116-4494-87F8-0B635A78F597}" destId="{7A598E1C-EACC-8642-8BBE-9FF58C2856EA}" srcOrd="3" destOrd="0" parTransId="{74E16FFC-D4CE-6A4D-A179-9CFA4A3A3CB5}" sibTransId="{5F0C2291-07F7-D44A-BA7D-F8F8A64BA158}"/>
    <dgm:cxn modelId="{E2D1E071-E53F-3F48-A087-7A948BD30373}" type="presOf" srcId="{CE567B82-7247-9D41-AB96-1786975D813F}" destId="{38CDD124-F4B5-2044-8F04-5476F5988EFC}" srcOrd="0" destOrd="0" presId="urn:microsoft.com/office/officeart/2005/8/layout/list1"/>
    <dgm:cxn modelId="{86FE7A73-ECEC-BA49-B6C3-0FBB8DD514D1}" srcId="{967AF605-5116-4494-87F8-0B635A78F597}" destId="{03232F78-6A25-854E-A07A-EF0C9FC07AEB}" srcOrd="2" destOrd="0" parTransId="{FC1E40DC-EE68-0840-BC4F-BCDB9129C737}" sibTransId="{CF3A1418-4724-AE46-970D-831A1E33AA80}"/>
    <dgm:cxn modelId="{3AE97B81-023D-6945-B545-5FC77AAB3AAE}" srcId="{74CCB169-C33C-F14E-A601-8E9A4AE7F494}" destId="{F5460560-6B4E-9944-8373-978E4364C006}" srcOrd="1" destOrd="0" parTransId="{FB88957D-A75D-1C46-B087-41CECC2986A0}" sibTransId="{D2E603E7-18CD-0F4F-9375-2E60B1E72D7E}"/>
    <dgm:cxn modelId="{998E1382-C24F-C841-8AD3-1E110621F41F}" type="presOf" srcId="{F5460560-6B4E-9944-8373-978E4364C006}" destId="{B85F9B77-69E0-AC4B-8AC2-AAAEB732CBAC}" srcOrd="0" destOrd="1" presId="urn:microsoft.com/office/officeart/2005/8/layout/list1"/>
    <dgm:cxn modelId="{2853B783-8288-8E4B-BD7D-301F1BDA5354}" type="presOf" srcId="{54C9C25C-582E-0F45-AAA2-FE8B3991DE7A}" destId="{B85F9B77-69E0-AC4B-8AC2-AAAEB732CBAC}" srcOrd="0" destOrd="2" presId="urn:microsoft.com/office/officeart/2005/8/layout/list1"/>
    <dgm:cxn modelId="{A9CFA48E-BB12-9E4A-8220-3AED36905D7C}" type="presOf" srcId="{74CCB169-C33C-F14E-A601-8E9A4AE7F494}" destId="{5098B92B-0524-9748-BB9D-BBF38421740F}" srcOrd="1" destOrd="0" presId="urn:microsoft.com/office/officeart/2005/8/layout/list1"/>
    <dgm:cxn modelId="{CBD142AF-C98B-334B-BA40-3BA00E59D212}" type="presOf" srcId="{7A598E1C-EACC-8642-8BBE-9FF58C2856EA}" destId="{2616091E-B66A-3848-A298-6A4F8BC61189}" srcOrd="0" destOrd="0" presId="urn:microsoft.com/office/officeart/2005/8/layout/list1"/>
    <dgm:cxn modelId="{87366ABD-83B4-CA49-9493-A690EA549E0B}" srcId="{967AF605-5116-4494-87F8-0B635A78F597}" destId="{74CCB169-C33C-F14E-A601-8E9A4AE7F494}" srcOrd="1" destOrd="0" parTransId="{126B8E3B-C24E-5E45-A8FD-A2F65418FE97}" sibTransId="{ADA333DE-3EBB-C744-AF76-4955E86CCE0C}"/>
    <dgm:cxn modelId="{146350C9-FEA1-574C-B800-89C046AFD452}" type="presOf" srcId="{4F659DCB-D934-4E41-AC90-079ED920F82A}" destId="{B85F9B77-69E0-AC4B-8AC2-AAAEB732CBAC}" srcOrd="0" destOrd="0" presId="urn:microsoft.com/office/officeart/2005/8/layout/list1"/>
    <dgm:cxn modelId="{7C408ED2-51C0-BA44-A3DF-7AF66CA68FCC}" type="presOf" srcId="{2733BEC2-C6A1-DE4A-B05A-F59E1CB69856}" destId="{C4D03B56-FBD9-A14D-BC96-95542927BAA4}" srcOrd="0" destOrd="0" presId="urn:microsoft.com/office/officeart/2005/8/layout/list1"/>
    <dgm:cxn modelId="{475C08D4-4F0A-BA4C-8DCD-51BE98EF430D}" type="presOf" srcId="{967AF605-5116-4494-87F8-0B635A78F597}" destId="{F620B010-2F9D-624F-9870-BEDF1F5DF9A5}" srcOrd="0" destOrd="0" presId="urn:microsoft.com/office/officeart/2005/8/layout/list1"/>
    <dgm:cxn modelId="{8F2432D5-2D09-674B-9E36-F78B44118E89}" srcId="{CE567B82-7247-9D41-AB96-1786975D813F}" destId="{2733BEC2-C6A1-DE4A-B05A-F59E1CB69856}" srcOrd="0" destOrd="0" parTransId="{D9F70398-244C-714A-8328-8A303587EDF4}" sibTransId="{A7447C4C-B8A1-484D-91FD-AF162649FC22}"/>
    <dgm:cxn modelId="{DAB377D8-744E-C649-9A87-34F31EBC6B67}" type="presOf" srcId="{CE567B82-7247-9D41-AB96-1786975D813F}" destId="{C967216C-41DF-9149-9A9C-59AE79B0849C}" srcOrd="1" destOrd="0" presId="urn:microsoft.com/office/officeart/2005/8/layout/list1"/>
    <dgm:cxn modelId="{3F50ACE4-E4D5-0442-8B7A-3B6525852D5F}" type="presOf" srcId="{74CCB169-C33C-F14E-A601-8E9A4AE7F494}" destId="{46DCE7FD-1FFA-334F-92FB-B666C7C7C60A}" srcOrd="0" destOrd="0" presId="urn:microsoft.com/office/officeart/2005/8/layout/list1"/>
    <dgm:cxn modelId="{CEF8F3FD-24E9-0F46-873A-7A10D5B4D62C}" type="presOf" srcId="{7848370E-16D4-F24C-A4A5-66C8BFEA8B87}" destId="{A7B2AB7E-B475-1747-80C2-F046DC6B34BE}" srcOrd="0" destOrd="0" presId="urn:microsoft.com/office/officeart/2005/8/layout/list1"/>
    <dgm:cxn modelId="{71EC934B-10CD-BB46-AEB9-173297CF4D9E}" type="presParOf" srcId="{F620B010-2F9D-624F-9870-BEDF1F5DF9A5}" destId="{A69FB542-3675-5149-9739-65EE59F6AAAD}" srcOrd="0" destOrd="0" presId="urn:microsoft.com/office/officeart/2005/8/layout/list1"/>
    <dgm:cxn modelId="{64CE85F4-1986-9749-8D0B-A12F934FB6BC}" type="presParOf" srcId="{A69FB542-3675-5149-9739-65EE59F6AAAD}" destId="{38CDD124-F4B5-2044-8F04-5476F5988EFC}" srcOrd="0" destOrd="0" presId="urn:microsoft.com/office/officeart/2005/8/layout/list1"/>
    <dgm:cxn modelId="{5EAB6340-964E-AB4D-A742-8FC6A794E782}" type="presParOf" srcId="{A69FB542-3675-5149-9739-65EE59F6AAAD}" destId="{C967216C-41DF-9149-9A9C-59AE79B0849C}" srcOrd="1" destOrd="0" presId="urn:microsoft.com/office/officeart/2005/8/layout/list1"/>
    <dgm:cxn modelId="{F56CD518-2A02-314C-B407-ED3492DBC850}" type="presParOf" srcId="{F620B010-2F9D-624F-9870-BEDF1F5DF9A5}" destId="{DEB757F9-749F-5545-9DBC-796C9F567D5D}" srcOrd="1" destOrd="0" presId="urn:microsoft.com/office/officeart/2005/8/layout/list1"/>
    <dgm:cxn modelId="{A253D636-3FC8-A747-9040-12FAD67D8CF2}" type="presParOf" srcId="{F620B010-2F9D-624F-9870-BEDF1F5DF9A5}" destId="{C4D03B56-FBD9-A14D-BC96-95542927BAA4}" srcOrd="2" destOrd="0" presId="urn:microsoft.com/office/officeart/2005/8/layout/list1"/>
    <dgm:cxn modelId="{7AE5593E-7FEA-DF49-A57B-046B73D5357B}" type="presParOf" srcId="{F620B010-2F9D-624F-9870-BEDF1F5DF9A5}" destId="{4BEEB4F2-D828-204C-BA92-2ACC9C5C8105}" srcOrd="3" destOrd="0" presId="urn:microsoft.com/office/officeart/2005/8/layout/list1"/>
    <dgm:cxn modelId="{C6374548-F81A-064C-A32D-562B57D7112B}" type="presParOf" srcId="{F620B010-2F9D-624F-9870-BEDF1F5DF9A5}" destId="{8C0A0BD9-EBE1-FF4D-B52B-BC647BD48D42}" srcOrd="4" destOrd="0" presId="urn:microsoft.com/office/officeart/2005/8/layout/list1"/>
    <dgm:cxn modelId="{9080A1B1-56EE-EA43-BBB0-6E79D8A4C022}" type="presParOf" srcId="{8C0A0BD9-EBE1-FF4D-B52B-BC647BD48D42}" destId="{46DCE7FD-1FFA-334F-92FB-B666C7C7C60A}" srcOrd="0" destOrd="0" presId="urn:microsoft.com/office/officeart/2005/8/layout/list1"/>
    <dgm:cxn modelId="{D53361F0-AAEA-9043-878A-9F9B4C8E4FA2}" type="presParOf" srcId="{8C0A0BD9-EBE1-FF4D-B52B-BC647BD48D42}" destId="{5098B92B-0524-9748-BB9D-BBF38421740F}" srcOrd="1" destOrd="0" presId="urn:microsoft.com/office/officeart/2005/8/layout/list1"/>
    <dgm:cxn modelId="{F7F6B9B8-9302-0648-BB0F-6635BA129C70}" type="presParOf" srcId="{F620B010-2F9D-624F-9870-BEDF1F5DF9A5}" destId="{EA522ADC-86DB-634A-8D2A-066E045F1000}" srcOrd="5" destOrd="0" presId="urn:microsoft.com/office/officeart/2005/8/layout/list1"/>
    <dgm:cxn modelId="{D5757F49-5154-EF48-88F2-4BDA98762AD0}" type="presParOf" srcId="{F620B010-2F9D-624F-9870-BEDF1F5DF9A5}" destId="{B85F9B77-69E0-AC4B-8AC2-AAAEB732CBAC}" srcOrd="6" destOrd="0" presId="urn:microsoft.com/office/officeart/2005/8/layout/list1"/>
    <dgm:cxn modelId="{F9E3CED5-B92D-9E46-ACBB-C7B9F54FFBE1}" type="presParOf" srcId="{F620B010-2F9D-624F-9870-BEDF1F5DF9A5}" destId="{4555EEC9-159F-BB40-9AA1-91A1236ACA8E}" srcOrd="7" destOrd="0" presId="urn:microsoft.com/office/officeart/2005/8/layout/list1"/>
    <dgm:cxn modelId="{52D5ED41-7ACB-A243-9D93-7B043066CA8B}" type="presParOf" srcId="{F620B010-2F9D-624F-9870-BEDF1F5DF9A5}" destId="{D3C41A72-E3D1-E348-9F1E-DEF139E91D4B}" srcOrd="8" destOrd="0" presId="urn:microsoft.com/office/officeart/2005/8/layout/list1"/>
    <dgm:cxn modelId="{9B3F626C-9A44-4B4A-B8D5-B52CEFC71EFF}" type="presParOf" srcId="{D3C41A72-E3D1-E348-9F1E-DEF139E91D4B}" destId="{3844A400-AEEC-3444-BE6B-1C03C9982DBC}" srcOrd="0" destOrd="0" presId="urn:microsoft.com/office/officeart/2005/8/layout/list1"/>
    <dgm:cxn modelId="{15C322E0-0797-C24D-875F-EE8CFA05764C}" type="presParOf" srcId="{D3C41A72-E3D1-E348-9F1E-DEF139E91D4B}" destId="{19D48F3F-B13C-3749-A316-AC5502A4610C}" srcOrd="1" destOrd="0" presId="urn:microsoft.com/office/officeart/2005/8/layout/list1"/>
    <dgm:cxn modelId="{D460DD10-F51E-AB40-BB24-50A6E8B1E1DD}" type="presParOf" srcId="{F620B010-2F9D-624F-9870-BEDF1F5DF9A5}" destId="{2420ACD9-0C1E-F14F-A9DE-766FA11C7526}" srcOrd="9" destOrd="0" presId="urn:microsoft.com/office/officeart/2005/8/layout/list1"/>
    <dgm:cxn modelId="{6B17C2AA-9E83-E34E-84D9-5BD8B07F40B2}" type="presParOf" srcId="{F620B010-2F9D-624F-9870-BEDF1F5DF9A5}" destId="{24B7BE2F-D85F-D543-8489-15EC2F663101}" srcOrd="10" destOrd="0" presId="urn:microsoft.com/office/officeart/2005/8/layout/list1"/>
    <dgm:cxn modelId="{37DFAC04-DE1A-9E4E-A94B-1798894C130B}" type="presParOf" srcId="{F620B010-2F9D-624F-9870-BEDF1F5DF9A5}" destId="{12BFEEF3-E312-C04A-9409-A01C627D0A7C}" srcOrd="11" destOrd="0" presId="urn:microsoft.com/office/officeart/2005/8/layout/list1"/>
    <dgm:cxn modelId="{4DA71C87-17D2-6946-B8C8-6724DA04F0A1}" type="presParOf" srcId="{F620B010-2F9D-624F-9870-BEDF1F5DF9A5}" destId="{46CFC75B-3BB4-2B47-BD6E-9E1C983F78FA}" srcOrd="12" destOrd="0" presId="urn:microsoft.com/office/officeart/2005/8/layout/list1"/>
    <dgm:cxn modelId="{21D1C977-A828-1C43-80C6-338D9C6C6369}" type="presParOf" srcId="{46CFC75B-3BB4-2B47-BD6E-9E1C983F78FA}" destId="{2616091E-B66A-3848-A298-6A4F8BC61189}" srcOrd="0" destOrd="0" presId="urn:microsoft.com/office/officeart/2005/8/layout/list1"/>
    <dgm:cxn modelId="{805BF598-9B00-6D40-B3D7-EB2C03971377}" type="presParOf" srcId="{46CFC75B-3BB4-2B47-BD6E-9E1C983F78FA}" destId="{53DC98D2-9AF3-5B43-99FF-90694A4A39F2}" srcOrd="1" destOrd="0" presId="urn:microsoft.com/office/officeart/2005/8/layout/list1"/>
    <dgm:cxn modelId="{772C3992-44A1-0248-B2E9-C3392D3FCD93}" type="presParOf" srcId="{F620B010-2F9D-624F-9870-BEDF1F5DF9A5}" destId="{31F1BC61-8EAE-5841-BBAF-202979B330E3}" srcOrd="13" destOrd="0" presId="urn:microsoft.com/office/officeart/2005/8/layout/list1"/>
    <dgm:cxn modelId="{983007DF-A43C-FD4C-B614-4B78BBACE3C8}" type="presParOf" srcId="{F620B010-2F9D-624F-9870-BEDF1F5DF9A5}" destId="{A7B2AB7E-B475-1747-80C2-F046DC6B34BE}" srcOrd="14" destOrd="0" presId="urn:microsoft.com/office/officeart/2005/8/layout/list1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C974C91-48C5-46E4-8738-7CA190BECDB7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35E430A-9CC7-40E3-B42D-FD24047A095E}">
      <dgm:prSet/>
      <dgm:spPr>
        <a:solidFill>
          <a:schemeClr val="accent5"/>
        </a:solidFill>
      </dgm:spPr>
      <dgm:t>
        <a:bodyPr/>
        <a:lstStyle/>
        <a:p>
          <a:r>
            <a:rPr lang="en-GB" dirty="0"/>
            <a:t>Neurodiversity is a synonym for SEND (or ASN, or ASL)</a:t>
          </a:r>
          <a:endParaRPr lang="en-US" dirty="0"/>
        </a:p>
      </dgm:t>
    </dgm:pt>
    <dgm:pt modelId="{FDA7C451-4951-40B4-B04E-5A6F33074D72}" type="parTrans" cxnId="{43BE1575-9063-488B-9B9B-DE3ABD6DBAB9}">
      <dgm:prSet/>
      <dgm:spPr/>
      <dgm:t>
        <a:bodyPr/>
        <a:lstStyle/>
        <a:p>
          <a:endParaRPr lang="en-US"/>
        </a:p>
      </dgm:t>
    </dgm:pt>
    <dgm:pt modelId="{7F5D39E1-565F-4BBA-9CF7-033264069BC0}" type="sibTrans" cxnId="{43BE1575-9063-488B-9B9B-DE3ABD6DBAB9}">
      <dgm:prSet/>
      <dgm:spPr/>
      <dgm:t>
        <a:bodyPr/>
        <a:lstStyle/>
        <a:p>
          <a:endParaRPr lang="en-US"/>
        </a:p>
      </dgm:t>
    </dgm:pt>
    <dgm:pt modelId="{C7C27A23-6A8A-44FE-84D2-387590091879}">
      <dgm:prSet/>
      <dgm:spPr/>
      <dgm:t>
        <a:bodyPr/>
        <a:lstStyle/>
        <a:p>
          <a:r>
            <a:rPr lang="en-GB" dirty="0">
              <a:solidFill>
                <a:schemeClr val="accent6"/>
              </a:solidFill>
            </a:rPr>
            <a:t>Risk of changing the language but not actions</a:t>
          </a:r>
          <a:endParaRPr lang="en-US" dirty="0">
            <a:solidFill>
              <a:schemeClr val="accent6"/>
            </a:solidFill>
          </a:endParaRPr>
        </a:p>
      </dgm:t>
    </dgm:pt>
    <dgm:pt modelId="{CB6515FC-F5E5-46EE-8DB1-39474BE90BB6}" type="parTrans" cxnId="{EEACDE81-D588-49CD-A5B9-7CDF1CBFED56}">
      <dgm:prSet/>
      <dgm:spPr/>
      <dgm:t>
        <a:bodyPr/>
        <a:lstStyle/>
        <a:p>
          <a:endParaRPr lang="en-US"/>
        </a:p>
      </dgm:t>
    </dgm:pt>
    <dgm:pt modelId="{97087FF8-EA57-4AB3-A5EA-9E7BD72423B5}" type="sibTrans" cxnId="{EEACDE81-D588-49CD-A5B9-7CDF1CBFED56}">
      <dgm:prSet/>
      <dgm:spPr/>
      <dgm:t>
        <a:bodyPr/>
        <a:lstStyle/>
        <a:p>
          <a:endParaRPr lang="en-US"/>
        </a:p>
      </dgm:t>
    </dgm:pt>
    <dgm:pt modelId="{D69FC9D5-2DD8-4C10-8041-685C2DC857D8}">
      <dgm:prSet/>
      <dgm:spPr>
        <a:solidFill>
          <a:schemeClr val="accent1"/>
        </a:solidFill>
      </dgm:spPr>
      <dgm:t>
        <a:bodyPr/>
        <a:lstStyle/>
        <a:p>
          <a:r>
            <a:rPr lang="en-GB" dirty="0"/>
            <a:t>Neurodiversity requires a rethink of </a:t>
          </a:r>
          <a:r>
            <a:rPr lang="en-GB" i="1" dirty="0"/>
            <a:t>how</a:t>
          </a:r>
          <a:r>
            <a:rPr lang="en-GB" dirty="0"/>
            <a:t> and </a:t>
          </a:r>
          <a:r>
            <a:rPr lang="en-GB" i="1" dirty="0"/>
            <a:t>why</a:t>
          </a:r>
          <a:r>
            <a:rPr lang="en-GB" dirty="0"/>
            <a:t> things are done in school</a:t>
          </a:r>
          <a:endParaRPr lang="en-US" dirty="0"/>
        </a:p>
      </dgm:t>
    </dgm:pt>
    <dgm:pt modelId="{B277DD27-85DB-4709-BB05-DC98D5B992B3}" type="parTrans" cxnId="{8B641C19-30DB-4C4C-AEBA-9F79DE35B6A1}">
      <dgm:prSet/>
      <dgm:spPr/>
      <dgm:t>
        <a:bodyPr/>
        <a:lstStyle/>
        <a:p>
          <a:endParaRPr lang="en-US"/>
        </a:p>
      </dgm:t>
    </dgm:pt>
    <dgm:pt modelId="{4F853D0B-94A0-404B-993A-D9B601EF5019}" type="sibTrans" cxnId="{8B641C19-30DB-4C4C-AEBA-9F79DE35B6A1}">
      <dgm:prSet/>
      <dgm:spPr/>
      <dgm:t>
        <a:bodyPr/>
        <a:lstStyle/>
        <a:p>
          <a:endParaRPr lang="en-US"/>
        </a:p>
      </dgm:t>
    </dgm:pt>
    <dgm:pt modelId="{FF61CAEA-08C9-AC48-B3A0-641A319B6110}">
      <dgm:prSet/>
      <dgm:spPr/>
      <dgm:t>
        <a:bodyPr/>
        <a:lstStyle/>
        <a:p>
          <a:r>
            <a:rPr lang="en-US" dirty="0">
              <a:solidFill>
                <a:schemeClr val="accent6"/>
              </a:solidFill>
            </a:rPr>
            <a:t>Risk of reinforcing stigma by failing to deliver on inclusive potential, </a:t>
          </a:r>
          <a:r>
            <a:rPr lang="en-US" dirty="0" err="1">
              <a:solidFill>
                <a:schemeClr val="accent6"/>
              </a:solidFill>
            </a:rPr>
            <a:t>cf</a:t>
          </a:r>
          <a:r>
            <a:rPr lang="en-US" dirty="0">
              <a:solidFill>
                <a:schemeClr val="accent6"/>
              </a:solidFill>
            </a:rPr>
            <a:t> “special needs”</a:t>
          </a:r>
        </a:p>
      </dgm:t>
    </dgm:pt>
    <dgm:pt modelId="{60017221-C1B5-A747-BA58-467872828256}" type="parTrans" cxnId="{3EEB0045-DD3B-A340-80DF-100870B77F2D}">
      <dgm:prSet/>
      <dgm:spPr/>
      <dgm:t>
        <a:bodyPr/>
        <a:lstStyle/>
        <a:p>
          <a:endParaRPr lang="en-GB"/>
        </a:p>
      </dgm:t>
    </dgm:pt>
    <dgm:pt modelId="{7AF08DFA-866E-534C-9BA7-61C4E7047556}" type="sibTrans" cxnId="{3EEB0045-DD3B-A340-80DF-100870B77F2D}">
      <dgm:prSet/>
      <dgm:spPr/>
      <dgm:t>
        <a:bodyPr/>
        <a:lstStyle/>
        <a:p>
          <a:endParaRPr lang="en-GB"/>
        </a:p>
      </dgm:t>
    </dgm:pt>
    <dgm:pt modelId="{35AFE8A5-E1FF-0C4A-9557-B131DA4F0F47}" type="pres">
      <dgm:prSet presAssocID="{6C974C91-48C5-46E4-8738-7CA190BECDB7}" presName="linear" presStyleCnt="0">
        <dgm:presLayoutVars>
          <dgm:animLvl val="lvl"/>
          <dgm:resizeHandles val="exact"/>
        </dgm:presLayoutVars>
      </dgm:prSet>
      <dgm:spPr/>
    </dgm:pt>
    <dgm:pt modelId="{AABD6ACE-38B0-9143-84F1-57B8B356E3E4}" type="pres">
      <dgm:prSet presAssocID="{335E430A-9CC7-40E3-B42D-FD24047A095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62BBBC60-005F-824A-B8C2-D9B91A8F2107}" type="pres">
      <dgm:prSet presAssocID="{335E430A-9CC7-40E3-B42D-FD24047A095E}" presName="childText" presStyleLbl="revTx" presStyleIdx="0" presStyleCnt="1">
        <dgm:presLayoutVars>
          <dgm:bulletEnabled val="1"/>
        </dgm:presLayoutVars>
      </dgm:prSet>
      <dgm:spPr/>
    </dgm:pt>
    <dgm:pt modelId="{503AEC4D-DE31-B241-A220-D75A22E583F3}" type="pres">
      <dgm:prSet presAssocID="{D69FC9D5-2DD8-4C10-8041-685C2DC857D8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6E48F509-FD7E-D74D-9F19-66F0DF88CD67}" type="presOf" srcId="{FF61CAEA-08C9-AC48-B3A0-641A319B6110}" destId="{62BBBC60-005F-824A-B8C2-D9B91A8F2107}" srcOrd="0" destOrd="1" presId="urn:microsoft.com/office/officeart/2005/8/layout/vList2"/>
    <dgm:cxn modelId="{B5FFB317-410B-4B46-BEC0-BE16970106F5}" type="presOf" srcId="{335E430A-9CC7-40E3-B42D-FD24047A095E}" destId="{AABD6ACE-38B0-9143-84F1-57B8B356E3E4}" srcOrd="0" destOrd="0" presId="urn:microsoft.com/office/officeart/2005/8/layout/vList2"/>
    <dgm:cxn modelId="{8B641C19-30DB-4C4C-AEBA-9F79DE35B6A1}" srcId="{6C974C91-48C5-46E4-8738-7CA190BECDB7}" destId="{D69FC9D5-2DD8-4C10-8041-685C2DC857D8}" srcOrd="1" destOrd="0" parTransId="{B277DD27-85DB-4709-BB05-DC98D5B992B3}" sibTransId="{4F853D0B-94A0-404B-993A-D9B601EF5019}"/>
    <dgm:cxn modelId="{3EEB0045-DD3B-A340-80DF-100870B77F2D}" srcId="{335E430A-9CC7-40E3-B42D-FD24047A095E}" destId="{FF61CAEA-08C9-AC48-B3A0-641A319B6110}" srcOrd="1" destOrd="0" parTransId="{60017221-C1B5-A747-BA58-467872828256}" sibTransId="{7AF08DFA-866E-534C-9BA7-61C4E7047556}"/>
    <dgm:cxn modelId="{EA6BF76A-61F0-4C48-9073-A280926F386B}" type="presOf" srcId="{D69FC9D5-2DD8-4C10-8041-685C2DC857D8}" destId="{503AEC4D-DE31-B241-A220-D75A22E583F3}" srcOrd="0" destOrd="0" presId="urn:microsoft.com/office/officeart/2005/8/layout/vList2"/>
    <dgm:cxn modelId="{6C31F871-E9BF-9C4C-8FC1-7B6DD7189A2B}" type="presOf" srcId="{C7C27A23-6A8A-44FE-84D2-387590091879}" destId="{62BBBC60-005F-824A-B8C2-D9B91A8F2107}" srcOrd="0" destOrd="0" presId="urn:microsoft.com/office/officeart/2005/8/layout/vList2"/>
    <dgm:cxn modelId="{43BE1575-9063-488B-9B9B-DE3ABD6DBAB9}" srcId="{6C974C91-48C5-46E4-8738-7CA190BECDB7}" destId="{335E430A-9CC7-40E3-B42D-FD24047A095E}" srcOrd="0" destOrd="0" parTransId="{FDA7C451-4951-40B4-B04E-5A6F33074D72}" sibTransId="{7F5D39E1-565F-4BBA-9CF7-033264069BC0}"/>
    <dgm:cxn modelId="{EEACDE81-D588-49CD-A5B9-7CDF1CBFED56}" srcId="{335E430A-9CC7-40E3-B42D-FD24047A095E}" destId="{C7C27A23-6A8A-44FE-84D2-387590091879}" srcOrd="0" destOrd="0" parTransId="{CB6515FC-F5E5-46EE-8DB1-39474BE90BB6}" sibTransId="{97087FF8-EA57-4AB3-A5EA-9E7BD72423B5}"/>
    <dgm:cxn modelId="{D0DE1AAC-B872-EE42-82C7-884C48B3C39D}" type="presOf" srcId="{6C974C91-48C5-46E4-8738-7CA190BECDB7}" destId="{35AFE8A5-E1FF-0C4A-9557-B131DA4F0F47}" srcOrd="0" destOrd="0" presId="urn:microsoft.com/office/officeart/2005/8/layout/vList2"/>
    <dgm:cxn modelId="{F41F564B-A6E0-A542-99D8-35E0FB0813A2}" type="presParOf" srcId="{35AFE8A5-E1FF-0C4A-9557-B131DA4F0F47}" destId="{AABD6ACE-38B0-9143-84F1-57B8B356E3E4}" srcOrd="0" destOrd="0" presId="urn:microsoft.com/office/officeart/2005/8/layout/vList2"/>
    <dgm:cxn modelId="{A27DB96A-2D71-9A40-AC14-6C3C201AA5E3}" type="presParOf" srcId="{35AFE8A5-E1FF-0C4A-9557-B131DA4F0F47}" destId="{62BBBC60-005F-824A-B8C2-D9B91A8F2107}" srcOrd="1" destOrd="0" presId="urn:microsoft.com/office/officeart/2005/8/layout/vList2"/>
    <dgm:cxn modelId="{B0DA98CC-8ACD-DE45-8DCC-9106630A1A7E}" type="presParOf" srcId="{35AFE8A5-E1FF-0C4A-9557-B131DA4F0F47}" destId="{503AEC4D-DE31-B241-A220-D75A22E583F3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C974C91-48C5-46E4-8738-7CA190BECDB7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35E430A-9CC7-40E3-B42D-FD24047A095E}">
      <dgm:prSet/>
      <dgm:spPr>
        <a:solidFill>
          <a:schemeClr val="accent5"/>
        </a:solidFill>
      </dgm:spPr>
      <dgm:t>
        <a:bodyPr/>
        <a:lstStyle/>
        <a:p>
          <a:r>
            <a:rPr lang="en-GB" dirty="0"/>
            <a:t>Neurodiversity focuses only on the strengths and talents of individuals</a:t>
          </a:r>
          <a:endParaRPr lang="en-US" dirty="0"/>
        </a:p>
      </dgm:t>
    </dgm:pt>
    <dgm:pt modelId="{FDA7C451-4951-40B4-B04E-5A6F33074D72}" type="parTrans" cxnId="{43BE1575-9063-488B-9B9B-DE3ABD6DBAB9}">
      <dgm:prSet/>
      <dgm:spPr/>
      <dgm:t>
        <a:bodyPr/>
        <a:lstStyle/>
        <a:p>
          <a:endParaRPr lang="en-US"/>
        </a:p>
      </dgm:t>
    </dgm:pt>
    <dgm:pt modelId="{7F5D39E1-565F-4BBA-9CF7-033264069BC0}" type="sibTrans" cxnId="{43BE1575-9063-488B-9B9B-DE3ABD6DBAB9}">
      <dgm:prSet/>
      <dgm:spPr/>
      <dgm:t>
        <a:bodyPr/>
        <a:lstStyle/>
        <a:p>
          <a:endParaRPr lang="en-US"/>
        </a:p>
      </dgm:t>
    </dgm:pt>
    <dgm:pt modelId="{C7C27A23-6A8A-44FE-84D2-387590091879}">
      <dgm:prSet/>
      <dgm:spPr/>
      <dgm:t>
        <a:bodyPr/>
        <a:lstStyle/>
        <a:p>
          <a:r>
            <a:rPr lang="en-US" dirty="0">
              <a:solidFill>
                <a:schemeClr val="accent6"/>
              </a:solidFill>
            </a:rPr>
            <a:t>Risk of putting additional pressure on ND students to excel in something</a:t>
          </a:r>
        </a:p>
      </dgm:t>
    </dgm:pt>
    <dgm:pt modelId="{CB6515FC-F5E5-46EE-8DB1-39474BE90BB6}" type="parTrans" cxnId="{EEACDE81-D588-49CD-A5B9-7CDF1CBFED56}">
      <dgm:prSet/>
      <dgm:spPr/>
      <dgm:t>
        <a:bodyPr/>
        <a:lstStyle/>
        <a:p>
          <a:endParaRPr lang="en-US"/>
        </a:p>
      </dgm:t>
    </dgm:pt>
    <dgm:pt modelId="{97087FF8-EA57-4AB3-A5EA-9E7BD72423B5}" type="sibTrans" cxnId="{EEACDE81-D588-49CD-A5B9-7CDF1CBFED56}">
      <dgm:prSet/>
      <dgm:spPr/>
      <dgm:t>
        <a:bodyPr/>
        <a:lstStyle/>
        <a:p>
          <a:endParaRPr lang="en-US"/>
        </a:p>
      </dgm:t>
    </dgm:pt>
    <dgm:pt modelId="{D69FC9D5-2DD8-4C10-8041-685C2DC857D8}">
      <dgm:prSet/>
      <dgm:spPr>
        <a:solidFill>
          <a:schemeClr val="accent1"/>
        </a:solidFill>
      </dgm:spPr>
      <dgm:t>
        <a:bodyPr/>
        <a:lstStyle/>
        <a:p>
          <a:r>
            <a:rPr lang="en-GB" dirty="0"/>
            <a:t>Neurodiversity reminds us that diversity itself is a strength</a:t>
          </a:r>
          <a:endParaRPr lang="en-US" dirty="0"/>
        </a:p>
      </dgm:t>
    </dgm:pt>
    <dgm:pt modelId="{B277DD27-85DB-4709-BB05-DC98D5B992B3}" type="parTrans" cxnId="{8B641C19-30DB-4C4C-AEBA-9F79DE35B6A1}">
      <dgm:prSet/>
      <dgm:spPr/>
      <dgm:t>
        <a:bodyPr/>
        <a:lstStyle/>
        <a:p>
          <a:endParaRPr lang="en-US"/>
        </a:p>
      </dgm:t>
    </dgm:pt>
    <dgm:pt modelId="{4F853D0B-94A0-404B-993A-D9B601EF5019}" type="sibTrans" cxnId="{8B641C19-30DB-4C4C-AEBA-9F79DE35B6A1}">
      <dgm:prSet/>
      <dgm:spPr/>
      <dgm:t>
        <a:bodyPr/>
        <a:lstStyle/>
        <a:p>
          <a:endParaRPr lang="en-US"/>
        </a:p>
      </dgm:t>
    </dgm:pt>
    <dgm:pt modelId="{893F2215-AB2D-7441-AFA3-94ECD89D4D31}">
      <dgm:prSet/>
      <dgm:spPr/>
      <dgm:t>
        <a:bodyPr/>
        <a:lstStyle/>
        <a:p>
          <a:r>
            <a:rPr lang="en-US" dirty="0">
              <a:solidFill>
                <a:schemeClr val="accent6"/>
              </a:solidFill>
            </a:rPr>
            <a:t>Risk of dividing ND into more / less valuable and failing the radical impact of the idea</a:t>
          </a:r>
        </a:p>
      </dgm:t>
    </dgm:pt>
    <dgm:pt modelId="{96FA17BE-0D4D-AC43-BB11-EDAF86C30D6B}" type="parTrans" cxnId="{0991DB70-2011-0347-AE40-638B8C8E9F70}">
      <dgm:prSet/>
      <dgm:spPr/>
      <dgm:t>
        <a:bodyPr/>
        <a:lstStyle/>
        <a:p>
          <a:endParaRPr lang="en-GB"/>
        </a:p>
      </dgm:t>
    </dgm:pt>
    <dgm:pt modelId="{503E2E77-6CA2-7F41-906C-6827D8D9B084}" type="sibTrans" cxnId="{0991DB70-2011-0347-AE40-638B8C8E9F70}">
      <dgm:prSet/>
      <dgm:spPr/>
      <dgm:t>
        <a:bodyPr/>
        <a:lstStyle/>
        <a:p>
          <a:endParaRPr lang="en-GB"/>
        </a:p>
      </dgm:t>
    </dgm:pt>
    <dgm:pt modelId="{127EC332-99CD-A144-900B-947309E45277}">
      <dgm:prSet/>
      <dgm:spPr/>
      <dgm:t>
        <a:bodyPr/>
        <a:lstStyle/>
        <a:p>
          <a:r>
            <a:rPr lang="en-US" dirty="0">
              <a:solidFill>
                <a:schemeClr val="accent6"/>
              </a:solidFill>
            </a:rPr>
            <a:t>Risk of reinforcing capitalist value system: measure people by their grades, and then earning power</a:t>
          </a:r>
        </a:p>
      </dgm:t>
    </dgm:pt>
    <dgm:pt modelId="{8B8B86E7-B5E8-1C44-87B1-93C994C6E68B}" type="parTrans" cxnId="{2A9FA5FA-8EEC-B448-8FBD-DDCC535DA2B9}">
      <dgm:prSet/>
      <dgm:spPr/>
      <dgm:t>
        <a:bodyPr/>
        <a:lstStyle/>
        <a:p>
          <a:endParaRPr lang="en-GB"/>
        </a:p>
      </dgm:t>
    </dgm:pt>
    <dgm:pt modelId="{885CA52C-72A1-9A4E-AA6F-3B80BD3C82FF}" type="sibTrans" cxnId="{2A9FA5FA-8EEC-B448-8FBD-DDCC535DA2B9}">
      <dgm:prSet/>
      <dgm:spPr/>
      <dgm:t>
        <a:bodyPr/>
        <a:lstStyle/>
        <a:p>
          <a:endParaRPr lang="en-GB"/>
        </a:p>
      </dgm:t>
    </dgm:pt>
    <dgm:pt modelId="{35AFE8A5-E1FF-0C4A-9557-B131DA4F0F47}" type="pres">
      <dgm:prSet presAssocID="{6C974C91-48C5-46E4-8738-7CA190BECDB7}" presName="linear" presStyleCnt="0">
        <dgm:presLayoutVars>
          <dgm:animLvl val="lvl"/>
          <dgm:resizeHandles val="exact"/>
        </dgm:presLayoutVars>
      </dgm:prSet>
      <dgm:spPr/>
    </dgm:pt>
    <dgm:pt modelId="{AABD6ACE-38B0-9143-84F1-57B8B356E3E4}" type="pres">
      <dgm:prSet presAssocID="{335E430A-9CC7-40E3-B42D-FD24047A095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62BBBC60-005F-824A-B8C2-D9B91A8F2107}" type="pres">
      <dgm:prSet presAssocID="{335E430A-9CC7-40E3-B42D-FD24047A095E}" presName="childText" presStyleLbl="revTx" presStyleIdx="0" presStyleCnt="1">
        <dgm:presLayoutVars>
          <dgm:bulletEnabled val="1"/>
        </dgm:presLayoutVars>
      </dgm:prSet>
      <dgm:spPr/>
    </dgm:pt>
    <dgm:pt modelId="{503AEC4D-DE31-B241-A220-D75A22E583F3}" type="pres">
      <dgm:prSet presAssocID="{D69FC9D5-2DD8-4C10-8041-685C2DC857D8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B5FFB317-410B-4B46-BEC0-BE16970106F5}" type="presOf" srcId="{335E430A-9CC7-40E3-B42D-FD24047A095E}" destId="{AABD6ACE-38B0-9143-84F1-57B8B356E3E4}" srcOrd="0" destOrd="0" presId="urn:microsoft.com/office/officeart/2005/8/layout/vList2"/>
    <dgm:cxn modelId="{8B641C19-30DB-4C4C-AEBA-9F79DE35B6A1}" srcId="{6C974C91-48C5-46E4-8738-7CA190BECDB7}" destId="{D69FC9D5-2DD8-4C10-8041-685C2DC857D8}" srcOrd="1" destOrd="0" parTransId="{B277DD27-85DB-4709-BB05-DC98D5B992B3}" sibTransId="{4F853D0B-94A0-404B-993A-D9B601EF5019}"/>
    <dgm:cxn modelId="{080B1136-C55F-BB40-BA4B-D6AF07595FEA}" type="presOf" srcId="{127EC332-99CD-A144-900B-947309E45277}" destId="{62BBBC60-005F-824A-B8C2-D9B91A8F2107}" srcOrd="0" destOrd="2" presId="urn:microsoft.com/office/officeart/2005/8/layout/vList2"/>
    <dgm:cxn modelId="{EA6BF76A-61F0-4C48-9073-A280926F386B}" type="presOf" srcId="{D69FC9D5-2DD8-4C10-8041-685C2DC857D8}" destId="{503AEC4D-DE31-B241-A220-D75A22E583F3}" srcOrd="0" destOrd="0" presId="urn:microsoft.com/office/officeart/2005/8/layout/vList2"/>
    <dgm:cxn modelId="{0991DB70-2011-0347-AE40-638B8C8E9F70}" srcId="{335E430A-9CC7-40E3-B42D-FD24047A095E}" destId="{893F2215-AB2D-7441-AFA3-94ECD89D4D31}" srcOrd="1" destOrd="0" parTransId="{96FA17BE-0D4D-AC43-BB11-EDAF86C30D6B}" sibTransId="{503E2E77-6CA2-7F41-906C-6827D8D9B084}"/>
    <dgm:cxn modelId="{6C31F871-E9BF-9C4C-8FC1-7B6DD7189A2B}" type="presOf" srcId="{C7C27A23-6A8A-44FE-84D2-387590091879}" destId="{62BBBC60-005F-824A-B8C2-D9B91A8F2107}" srcOrd="0" destOrd="0" presId="urn:microsoft.com/office/officeart/2005/8/layout/vList2"/>
    <dgm:cxn modelId="{43BE1575-9063-488B-9B9B-DE3ABD6DBAB9}" srcId="{6C974C91-48C5-46E4-8738-7CA190BECDB7}" destId="{335E430A-9CC7-40E3-B42D-FD24047A095E}" srcOrd="0" destOrd="0" parTransId="{FDA7C451-4951-40B4-B04E-5A6F33074D72}" sibTransId="{7F5D39E1-565F-4BBA-9CF7-033264069BC0}"/>
    <dgm:cxn modelId="{EEACDE81-D588-49CD-A5B9-7CDF1CBFED56}" srcId="{335E430A-9CC7-40E3-B42D-FD24047A095E}" destId="{C7C27A23-6A8A-44FE-84D2-387590091879}" srcOrd="0" destOrd="0" parTransId="{CB6515FC-F5E5-46EE-8DB1-39474BE90BB6}" sibTransId="{97087FF8-EA57-4AB3-A5EA-9E7BD72423B5}"/>
    <dgm:cxn modelId="{D0DE1AAC-B872-EE42-82C7-884C48B3C39D}" type="presOf" srcId="{6C974C91-48C5-46E4-8738-7CA190BECDB7}" destId="{35AFE8A5-E1FF-0C4A-9557-B131DA4F0F47}" srcOrd="0" destOrd="0" presId="urn:microsoft.com/office/officeart/2005/8/layout/vList2"/>
    <dgm:cxn modelId="{BB7FDDDB-CE7C-AD4E-BFDB-3CCEBA1273CD}" type="presOf" srcId="{893F2215-AB2D-7441-AFA3-94ECD89D4D31}" destId="{62BBBC60-005F-824A-B8C2-D9B91A8F2107}" srcOrd="0" destOrd="1" presId="urn:microsoft.com/office/officeart/2005/8/layout/vList2"/>
    <dgm:cxn modelId="{2A9FA5FA-8EEC-B448-8FBD-DDCC535DA2B9}" srcId="{335E430A-9CC7-40E3-B42D-FD24047A095E}" destId="{127EC332-99CD-A144-900B-947309E45277}" srcOrd="2" destOrd="0" parTransId="{8B8B86E7-B5E8-1C44-87B1-93C994C6E68B}" sibTransId="{885CA52C-72A1-9A4E-AA6F-3B80BD3C82FF}"/>
    <dgm:cxn modelId="{F41F564B-A6E0-A542-99D8-35E0FB0813A2}" type="presParOf" srcId="{35AFE8A5-E1FF-0C4A-9557-B131DA4F0F47}" destId="{AABD6ACE-38B0-9143-84F1-57B8B356E3E4}" srcOrd="0" destOrd="0" presId="urn:microsoft.com/office/officeart/2005/8/layout/vList2"/>
    <dgm:cxn modelId="{A27DB96A-2D71-9A40-AC14-6C3C201AA5E3}" type="presParOf" srcId="{35AFE8A5-E1FF-0C4A-9557-B131DA4F0F47}" destId="{62BBBC60-005F-824A-B8C2-D9B91A8F2107}" srcOrd="1" destOrd="0" presId="urn:microsoft.com/office/officeart/2005/8/layout/vList2"/>
    <dgm:cxn modelId="{B0DA98CC-8ACD-DE45-8DCC-9106630A1A7E}" type="presParOf" srcId="{35AFE8A5-E1FF-0C4A-9557-B131DA4F0F47}" destId="{503AEC4D-DE31-B241-A220-D75A22E583F3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C974C91-48C5-46E4-8738-7CA190BECDB7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35E430A-9CC7-40E3-B42D-FD24047A095E}">
      <dgm:prSet/>
      <dgm:spPr>
        <a:solidFill>
          <a:schemeClr val="accent5"/>
        </a:solidFill>
      </dgm:spPr>
      <dgm:t>
        <a:bodyPr/>
        <a:lstStyle/>
        <a:p>
          <a:r>
            <a:rPr lang="en-GB" dirty="0"/>
            <a:t>Neurodiversity paradigm rejects the concept of disability</a:t>
          </a:r>
          <a:endParaRPr lang="en-US" dirty="0"/>
        </a:p>
      </dgm:t>
    </dgm:pt>
    <dgm:pt modelId="{FDA7C451-4951-40B4-B04E-5A6F33074D72}" type="parTrans" cxnId="{43BE1575-9063-488B-9B9B-DE3ABD6DBAB9}">
      <dgm:prSet/>
      <dgm:spPr/>
      <dgm:t>
        <a:bodyPr/>
        <a:lstStyle/>
        <a:p>
          <a:endParaRPr lang="en-US"/>
        </a:p>
      </dgm:t>
    </dgm:pt>
    <dgm:pt modelId="{7F5D39E1-565F-4BBA-9CF7-033264069BC0}" type="sibTrans" cxnId="{43BE1575-9063-488B-9B9B-DE3ABD6DBAB9}">
      <dgm:prSet/>
      <dgm:spPr/>
      <dgm:t>
        <a:bodyPr/>
        <a:lstStyle/>
        <a:p>
          <a:endParaRPr lang="en-US"/>
        </a:p>
      </dgm:t>
    </dgm:pt>
    <dgm:pt modelId="{C7C27A23-6A8A-44FE-84D2-387590091879}">
      <dgm:prSet/>
      <dgm:spPr/>
      <dgm:t>
        <a:bodyPr/>
        <a:lstStyle/>
        <a:p>
          <a:r>
            <a:rPr lang="en-US" dirty="0">
              <a:solidFill>
                <a:schemeClr val="accent6"/>
              </a:solidFill>
            </a:rPr>
            <a:t>Risk of failing to be inclusive and beneficial to everyone – esp. people who identify as disabled and / or having a mental illness</a:t>
          </a:r>
        </a:p>
      </dgm:t>
    </dgm:pt>
    <dgm:pt modelId="{CB6515FC-F5E5-46EE-8DB1-39474BE90BB6}" type="parTrans" cxnId="{EEACDE81-D588-49CD-A5B9-7CDF1CBFED56}">
      <dgm:prSet/>
      <dgm:spPr/>
      <dgm:t>
        <a:bodyPr/>
        <a:lstStyle/>
        <a:p>
          <a:endParaRPr lang="en-US"/>
        </a:p>
      </dgm:t>
    </dgm:pt>
    <dgm:pt modelId="{97087FF8-EA57-4AB3-A5EA-9E7BD72423B5}" type="sibTrans" cxnId="{EEACDE81-D588-49CD-A5B9-7CDF1CBFED56}">
      <dgm:prSet/>
      <dgm:spPr/>
      <dgm:t>
        <a:bodyPr/>
        <a:lstStyle/>
        <a:p>
          <a:endParaRPr lang="en-US"/>
        </a:p>
      </dgm:t>
    </dgm:pt>
    <dgm:pt modelId="{D69FC9D5-2DD8-4C10-8041-685C2DC857D8}">
      <dgm:prSet/>
      <dgm:spPr>
        <a:solidFill>
          <a:schemeClr val="accent1"/>
        </a:solidFill>
      </dgm:spPr>
      <dgm:t>
        <a:bodyPr/>
        <a:lstStyle/>
        <a:p>
          <a:r>
            <a:rPr lang="en-GB" dirty="0"/>
            <a:t>Neurodiversity paradigm embraces the concept of disability and offers support without judgement or normalisation</a:t>
          </a:r>
          <a:endParaRPr lang="en-US" dirty="0"/>
        </a:p>
      </dgm:t>
    </dgm:pt>
    <dgm:pt modelId="{B277DD27-85DB-4709-BB05-DC98D5B992B3}" type="parTrans" cxnId="{8B641C19-30DB-4C4C-AEBA-9F79DE35B6A1}">
      <dgm:prSet/>
      <dgm:spPr/>
      <dgm:t>
        <a:bodyPr/>
        <a:lstStyle/>
        <a:p>
          <a:endParaRPr lang="en-US"/>
        </a:p>
      </dgm:t>
    </dgm:pt>
    <dgm:pt modelId="{4F853D0B-94A0-404B-993A-D9B601EF5019}" type="sibTrans" cxnId="{8B641C19-30DB-4C4C-AEBA-9F79DE35B6A1}">
      <dgm:prSet/>
      <dgm:spPr/>
      <dgm:t>
        <a:bodyPr/>
        <a:lstStyle/>
        <a:p>
          <a:endParaRPr lang="en-US"/>
        </a:p>
      </dgm:t>
    </dgm:pt>
    <dgm:pt modelId="{D993396E-4769-8449-8181-0DEB4DE25D94}">
      <dgm:prSet/>
      <dgm:spPr/>
      <dgm:t>
        <a:bodyPr/>
        <a:lstStyle/>
        <a:p>
          <a:r>
            <a:rPr lang="en-US" dirty="0">
              <a:solidFill>
                <a:schemeClr val="accent6"/>
              </a:solidFill>
            </a:rPr>
            <a:t>Risk of equating “value” with “low support needs”, so “everyone has equal value” </a:t>
          </a:r>
          <a:r>
            <a:rPr lang="en-US" dirty="0">
              <a:solidFill>
                <a:schemeClr val="accent6"/>
              </a:solidFill>
              <a:sym typeface="Wingdings" pitchFamily="2" charset="2"/>
            </a:rPr>
            <a:t> no-one gets any support</a:t>
          </a:r>
          <a:endParaRPr lang="en-US" dirty="0">
            <a:solidFill>
              <a:schemeClr val="accent6"/>
            </a:solidFill>
          </a:endParaRPr>
        </a:p>
      </dgm:t>
    </dgm:pt>
    <dgm:pt modelId="{3696BDC1-B572-0B4F-BF31-7217D619D4FF}" type="parTrans" cxnId="{770C5888-D3A3-ED49-9525-5C43DE561DBE}">
      <dgm:prSet/>
      <dgm:spPr/>
      <dgm:t>
        <a:bodyPr/>
        <a:lstStyle/>
        <a:p>
          <a:endParaRPr lang="en-GB"/>
        </a:p>
      </dgm:t>
    </dgm:pt>
    <dgm:pt modelId="{B0F38F14-F433-EC44-922A-88D7AFD53DDA}" type="sibTrans" cxnId="{770C5888-D3A3-ED49-9525-5C43DE561DBE}">
      <dgm:prSet/>
      <dgm:spPr/>
      <dgm:t>
        <a:bodyPr/>
        <a:lstStyle/>
        <a:p>
          <a:endParaRPr lang="en-GB"/>
        </a:p>
      </dgm:t>
    </dgm:pt>
    <dgm:pt modelId="{35AFE8A5-E1FF-0C4A-9557-B131DA4F0F47}" type="pres">
      <dgm:prSet presAssocID="{6C974C91-48C5-46E4-8738-7CA190BECDB7}" presName="linear" presStyleCnt="0">
        <dgm:presLayoutVars>
          <dgm:animLvl val="lvl"/>
          <dgm:resizeHandles val="exact"/>
        </dgm:presLayoutVars>
      </dgm:prSet>
      <dgm:spPr/>
    </dgm:pt>
    <dgm:pt modelId="{AABD6ACE-38B0-9143-84F1-57B8B356E3E4}" type="pres">
      <dgm:prSet presAssocID="{335E430A-9CC7-40E3-B42D-FD24047A095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62BBBC60-005F-824A-B8C2-D9B91A8F2107}" type="pres">
      <dgm:prSet presAssocID="{335E430A-9CC7-40E3-B42D-FD24047A095E}" presName="childText" presStyleLbl="revTx" presStyleIdx="0" presStyleCnt="1">
        <dgm:presLayoutVars>
          <dgm:bulletEnabled val="1"/>
        </dgm:presLayoutVars>
      </dgm:prSet>
      <dgm:spPr/>
    </dgm:pt>
    <dgm:pt modelId="{503AEC4D-DE31-B241-A220-D75A22E583F3}" type="pres">
      <dgm:prSet presAssocID="{D69FC9D5-2DD8-4C10-8041-685C2DC857D8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92FD6210-44C8-6740-8E81-66924AF27E6D}" type="presOf" srcId="{D993396E-4769-8449-8181-0DEB4DE25D94}" destId="{62BBBC60-005F-824A-B8C2-D9B91A8F2107}" srcOrd="0" destOrd="1" presId="urn:microsoft.com/office/officeart/2005/8/layout/vList2"/>
    <dgm:cxn modelId="{B5FFB317-410B-4B46-BEC0-BE16970106F5}" type="presOf" srcId="{335E430A-9CC7-40E3-B42D-FD24047A095E}" destId="{AABD6ACE-38B0-9143-84F1-57B8B356E3E4}" srcOrd="0" destOrd="0" presId="urn:microsoft.com/office/officeart/2005/8/layout/vList2"/>
    <dgm:cxn modelId="{8B641C19-30DB-4C4C-AEBA-9F79DE35B6A1}" srcId="{6C974C91-48C5-46E4-8738-7CA190BECDB7}" destId="{D69FC9D5-2DD8-4C10-8041-685C2DC857D8}" srcOrd="1" destOrd="0" parTransId="{B277DD27-85DB-4709-BB05-DC98D5B992B3}" sibTransId="{4F853D0B-94A0-404B-993A-D9B601EF5019}"/>
    <dgm:cxn modelId="{EA6BF76A-61F0-4C48-9073-A280926F386B}" type="presOf" srcId="{D69FC9D5-2DD8-4C10-8041-685C2DC857D8}" destId="{503AEC4D-DE31-B241-A220-D75A22E583F3}" srcOrd="0" destOrd="0" presId="urn:microsoft.com/office/officeart/2005/8/layout/vList2"/>
    <dgm:cxn modelId="{6C31F871-E9BF-9C4C-8FC1-7B6DD7189A2B}" type="presOf" srcId="{C7C27A23-6A8A-44FE-84D2-387590091879}" destId="{62BBBC60-005F-824A-B8C2-D9B91A8F2107}" srcOrd="0" destOrd="0" presId="urn:microsoft.com/office/officeart/2005/8/layout/vList2"/>
    <dgm:cxn modelId="{43BE1575-9063-488B-9B9B-DE3ABD6DBAB9}" srcId="{6C974C91-48C5-46E4-8738-7CA190BECDB7}" destId="{335E430A-9CC7-40E3-B42D-FD24047A095E}" srcOrd="0" destOrd="0" parTransId="{FDA7C451-4951-40B4-B04E-5A6F33074D72}" sibTransId="{7F5D39E1-565F-4BBA-9CF7-033264069BC0}"/>
    <dgm:cxn modelId="{EEACDE81-D588-49CD-A5B9-7CDF1CBFED56}" srcId="{335E430A-9CC7-40E3-B42D-FD24047A095E}" destId="{C7C27A23-6A8A-44FE-84D2-387590091879}" srcOrd="0" destOrd="0" parTransId="{CB6515FC-F5E5-46EE-8DB1-39474BE90BB6}" sibTransId="{97087FF8-EA57-4AB3-A5EA-9E7BD72423B5}"/>
    <dgm:cxn modelId="{770C5888-D3A3-ED49-9525-5C43DE561DBE}" srcId="{335E430A-9CC7-40E3-B42D-FD24047A095E}" destId="{D993396E-4769-8449-8181-0DEB4DE25D94}" srcOrd="1" destOrd="0" parTransId="{3696BDC1-B572-0B4F-BF31-7217D619D4FF}" sibTransId="{B0F38F14-F433-EC44-922A-88D7AFD53DDA}"/>
    <dgm:cxn modelId="{D0DE1AAC-B872-EE42-82C7-884C48B3C39D}" type="presOf" srcId="{6C974C91-48C5-46E4-8738-7CA190BECDB7}" destId="{35AFE8A5-E1FF-0C4A-9557-B131DA4F0F47}" srcOrd="0" destOrd="0" presId="urn:microsoft.com/office/officeart/2005/8/layout/vList2"/>
    <dgm:cxn modelId="{F41F564B-A6E0-A542-99D8-35E0FB0813A2}" type="presParOf" srcId="{35AFE8A5-E1FF-0C4A-9557-B131DA4F0F47}" destId="{AABD6ACE-38B0-9143-84F1-57B8B356E3E4}" srcOrd="0" destOrd="0" presId="urn:microsoft.com/office/officeart/2005/8/layout/vList2"/>
    <dgm:cxn modelId="{A27DB96A-2D71-9A40-AC14-6C3C201AA5E3}" type="presParOf" srcId="{35AFE8A5-E1FF-0C4A-9557-B131DA4F0F47}" destId="{62BBBC60-005F-824A-B8C2-D9B91A8F2107}" srcOrd="1" destOrd="0" presId="urn:microsoft.com/office/officeart/2005/8/layout/vList2"/>
    <dgm:cxn modelId="{B0DA98CC-8ACD-DE45-8DCC-9106630A1A7E}" type="presParOf" srcId="{35AFE8A5-E1FF-0C4A-9557-B131DA4F0F47}" destId="{503AEC4D-DE31-B241-A220-D75A22E583F3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67AF605-5116-4494-87F8-0B635A78F597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E567B82-7247-9D41-AB96-1786975D813F}">
      <dgm:prSet/>
      <dgm:spPr/>
      <dgm:t>
        <a:bodyPr/>
        <a:lstStyle/>
        <a:p>
          <a:r>
            <a:rPr lang="en-GB" dirty="0"/>
            <a:t>The status quo</a:t>
          </a:r>
        </a:p>
      </dgm:t>
    </dgm:pt>
    <dgm:pt modelId="{821277CE-2F16-B34B-922A-19624DF6D743}" type="parTrans" cxnId="{3A42020F-E146-4A4A-B310-A3BA071EFF1C}">
      <dgm:prSet/>
      <dgm:spPr/>
      <dgm:t>
        <a:bodyPr/>
        <a:lstStyle/>
        <a:p>
          <a:endParaRPr lang="en-GB"/>
        </a:p>
      </dgm:t>
    </dgm:pt>
    <dgm:pt modelId="{E51A7CDE-5C9A-C247-B4E7-A81BFD9D1786}" type="sibTrans" cxnId="{3A42020F-E146-4A4A-B310-A3BA071EFF1C}">
      <dgm:prSet/>
      <dgm:spPr/>
      <dgm:t>
        <a:bodyPr/>
        <a:lstStyle/>
        <a:p>
          <a:endParaRPr lang="en-GB"/>
        </a:p>
      </dgm:t>
    </dgm:pt>
    <dgm:pt modelId="{03232F78-6A25-854E-A07A-EF0C9FC07AEB}">
      <dgm:prSet/>
      <dgm:spPr/>
      <dgm:t>
        <a:bodyPr/>
        <a:lstStyle/>
        <a:p>
          <a:r>
            <a:rPr lang="en-GB" dirty="0"/>
            <a:t>A neurodiversity-affirmative school</a:t>
          </a:r>
          <a:endParaRPr lang="en-US" dirty="0"/>
        </a:p>
      </dgm:t>
    </dgm:pt>
    <dgm:pt modelId="{FC1E40DC-EE68-0840-BC4F-BCDB9129C737}" type="parTrans" cxnId="{86FE7A73-ECEC-BA49-B6C3-0FBB8DD514D1}">
      <dgm:prSet/>
      <dgm:spPr/>
      <dgm:t>
        <a:bodyPr/>
        <a:lstStyle/>
        <a:p>
          <a:endParaRPr lang="en-GB"/>
        </a:p>
      </dgm:t>
    </dgm:pt>
    <dgm:pt modelId="{CF3A1418-4724-AE46-970D-831A1E33AA80}" type="sibTrans" cxnId="{86FE7A73-ECEC-BA49-B6C3-0FBB8DD514D1}">
      <dgm:prSet/>
      <dgm:spPr/>
      <dgm:t>
        <a:bodyPr/>
        <a:lstStyle/>
        <a:p>
          <a:endParaRPr lang="en-GB"/>
        </a:p>
      </dgm:t>
    </dgm:pt>
    <dgm:pt modelId="{4F659DCB-D934-4E41-AC90-079ED920F82A}">
      <dgm:prSet/>
      <dgm:spPr/>
      <dgm:t>
        <a:bodyPr/>
        <a:lstStyle/>
        <a:p>
          <a:r>
            <a:rPr lang="en-GB" dirty="0"/>
            <a:t>What is it?</a:t>
          </a:r>
        </a:p>
      </dgm:t>
    </dgm:pt>
    <dgm:pt modelId="{65585225-59B3-4646-A23D-6A16AB964332}" type="parTrans" cxnId="{8A987E00-F21E-154B-935E-E3D2D2612EB1}">
      <dgm:prSet/>
      <dgm:spPr/>
      <dgm:t>
        <a:bodyPr/>
        <a:lstStyle/>
        <a:p>
          <a:endParaRPr lang="en-GB"/>
        </a:p>
      </dgm:t>
    </dgm:pt>
    <dgm:pt modelId="{BE95A282-64F5-F54B-9053-60895798D5CC}" type="sibTrans" cxnId="{8A987E00-F21E-154B-935E-E3D2D2612EB1}">
      <dgm:prSet/>
      <dgm:spPr/>
      <dgm:t>
        <a:bodyPr/>
        <a:lstStyle/>
        <a:p>
          <a:endParaRPr lang="en-GB"/>
        </a:p>
      </dgm:t>
    </dgm:pt>
    <dgm:pt modelId="{F5460560-6B4E-9944-8373-978E4364C006}">
      <dgm:prSet/>
      <dgm:spPr/>
      <dgm:t>
        <a:bodyPr/>
        <a:lstStyle/>
        <a:p>
          <a:r>
            <a:rPr lang="en-GB" dirty="0"/>
            <a:t>The neurodiversity paradigm</a:t>
          </a:r>
        </a:p>
      </dgm:t>
    </dgm:pt>
    <dgm:pt modelId="{FB88957D-A75D-1C46-B087-41CECC2986A0}" type="parTrans" cxnId="{3AE97B81-023D-6945-B545-5FC77AAB3AAE}">
      <dgm:prSet/>
      <dgm:spPr/>
      <dgm:t>
        <a:bodyPr/>
        <a:lstStyle/>
        <a:p>
          <a:endParaRPr lang="en-GB"/>
        </a:p>
      </dgm:t>
    </dgm:pt>
    <dgm:pt modelId="{D2E603E7-18CD-0F4F-9375-2E60B1E72D7E}" type="sibTrans" cxnId="{3AE97B81-023D-6945-B545-5FC77AAB3AAE}">
      <dgm:prSet/>
      <dgm:spPr/>
      <dgm:t>
        <a:bodyPr/>
        <a:lstStyle/>
        <a:p>
          <a:endParaRPr lang="en-GB"/>
        </a:p>
      </dgm:t>
    </dgm:pt>
    <dgm:pt modelId="{74CCB169-C33C-F14E-A601-8E9A4AE7F494}">
      <dgm:prSet/>
      <dgm:spPr/>
      <dgm:t>
        <a:bodyPr/>
        <a:lstStyle/>
        <a:p>
          <a:r>
            <a:rPr lang="en-GB" dirty="0"/>
            <a:t>Neurodiversity</a:t>
          </a:r>
        </a:p>
      </dgm:t>
    </dgm:pt>
    <dgm:pt modelId="{126B8E3B-C24E-5E45-A8FD-A2F65418FE97}" type="parTrans" cxnId="{87366ABD-83B4-CA49-9493-A690EA549E0B}">
      <dgm:prSet/>
      <dgm:spPr/>
      <dgm:t>
        <a:bodyPr/>
        <a:lstStyle/>
        <a:p>
          <a:endParaRPr lang="en-GB"/>
        </a:p>
      </dgm:t>
    </dgm:pt>
    <dgm:pt modelId="{ADA333DE-3EBB-C744-AF76-4955E86CCE0C}" type="sibTrans" cxnId="{87366ABD-83B4-CA49-9493-A690EA549E0B}">
      <dgm:prSet/>
      <dgm:spPr/>
      <dgm:t>
        <a:bodyPr/>
        <a:lstStyle/>
        <a:p>
          <a:endParaRPr lang="en-GB"/>
        </a:p>
      </dgm:t>
    </dgm:pt>
    <dgm:pt modelId="{54C9C25C-582E-0F45-AAA2-FE8B3991DE7A}">
      <dgm:prSet/>
      <dgm:spPr/>
      <dgm:t>
        <a:bodyPr/>
        <a:lstStyle/>
        <a:p>
          <a:r>
            <a:rPr lang="en-GB" dirty="0"/>
            <a:t>Addressing common myths</a:t>
          </a:r>
        </a:p>
      </dgm:t>
    </dgm:pt>
    <dgm:pt modelId="{F015DF03-9DE6-8543-B8CD-1C7E626A8CF0}" type="parTrans" cxnId="{A82FA72B-DA4B-F244-B4C7-1B7A2E7E126D}">
      <dgm:prSet/>
      <dgm:spPr/>
      <dgm:t>
        <a:bodyPr/>
        <a:lstStyle/>
        <a:p>
          <a:endParaRPr lang="en-GB"/>
        </a:p>
      </dgm:t>
    </dgm:pt>
    <dgm:pt modelId="{3C52FA3B-92E3-454E-8FB7-EA2E7C8023A0}" type="sibTrans" cxnId="{A82FA72B-DA4B-F244-B4C7-1B7A2E7E126D}">
      <dgm:prSet/>
      <dgm:spPr/>
      <dgm:t>
        <a:bodyPr/>
        <a:lstStyle/>
        <a:p>
          <a:endParaRPr lang="en-GB"/>
        </a:p>
      </dgm:t>
    </dgm:pt>
    <dgm:pt modelId="{7848370E-16D4-F24C-A4A5-66C8BFEA8B87}">
      <dgm:prSet/>
      <dgm:spPr/>
      <dgm:t>
        <a:bodyPr/>
        <a:lstStyle/>
        <a:p>
          <a:endParaRPr lang="en-GB" dirty="0"/>
        </a:p>
      </dgm:t>
    </dgm:pt>
    <dgm:pt modelId="{2CDC1561-FDC0-4442-A6F6-21ED6EB0CB2A}" type="parTrans" cxnId="{099CDD17-E307-6E49-99B1-DA6EA0A78925}">
      <dgm:prSet/>
      <dgm:spPr/>
      <dgm:t>
        <a:bodyPr/>
        <a:lstStyle/>
        <a:p>
          <a:endParaRPr lang="en-GB"/>
        </a:p>
      </dgm:t>
    </dgm:pt>
    <dgm:pt modelId="{FBA28072-3E0B-C849-9151-9C63EDFFBB51}" type="sibTrans" cxnId="{099CDD17-E307-6E49-99B1-DA6EA0A78925}">
      <dgm:prSet/>
      <dgm:spPr/>
      <dgm:t>
        <a:bodyPr/>
        <a:lstStyle/>
        <a:p>
          <a:endParaRPr lang="en-GB"/>
        </a:p>
      </dgm:t>
    </dgm:pt>
    <dgm:pt modelId="{92CFC795-5CE1-ED43-9BA4-07AB63B78F84}">
      <dgm:prSet/>
      <dgm:spPr/>
      <dgm:t>
        <a:bodyPr/>
        <a:lstStyle/>
        <a:p>
          <a:r>
            <a:rPr lang="en-GB" dirty="0"/>
            <a:t>School inclusion</a:t>
          </a:r>
        </a:p>
      </dgm:t>
    </dgm:pt>
    <dgm:pt modelId="{06155BD6-4066-7649-9E56-C730F379A6AE}" type="parTrans" cxnId="{9D26E90B-B1D7-CF4A-8739-A601FD9CDF9C}">
      <dgm:prSet/>
      <dgm:spPr/>
      <dgm:t>
        <a:bodyPr/>
        <a:lstStyle/>
        <a:p>
          <a:endParaRPr lang="en-GB"/>
        </a:p>
      </dgm:t>
    </dgm:pt>
    <dgm:pt modelId="{8B46E1BE-F99B-A54F-A47D-19208D6399DD}" type="sibTrans" cxnId="{9D26E90B-B1D7-CF4A-8739-A601FD9CDF9C}">
      <dgm:prSet/>
      <dgm:spPr/>
      <dgm:t>
        <a:bodyPr/>
        <a:lstStyle/>
        <a:p>
          <a:endParaRPr lang="en-GB"/>
        </a:p>
      </dgm:t>
    </dgm:pt>
    <dgm:pt modelId="{7A598E1C-EACC-8642-8BBE-9FF58C2856EA}">
      <dgm:prSet/>
      <dgm:spPr/>
      <dgm:t>
        <a:bodyPr/>
        <a:lstStyle/>
        <a:p>
          <a:r>
            <a:rPr lang="en-GB" dirty="0"/>
            <a:t>Applying the paradigm in practice</a:t>
          </a:r>
        </a:p>
      </dgm:t>
    </dgm:pt>
    <dgm:pt modelId="{74E16FFC-D4CE-6A4D-A179-9CFA4A3A3CB5}" type="parTrans" cxnId="{71868871-8817-8A4B-B86D-D69B82A4EAA3}">
      <dgm:prSet/>
      <dgm:spPr/>
      <dgm:t>
        <a:bodyPr/>
        <a:lstStyle/>
        <a:p>
          <a:endParaRPr lang="en-GB"/>
        </a:p>
      </dgm:t>
    </dgm:pt>
    <dgm:pt modelId="{5F0C2291-07F7-D44A-BA7D-F8F8A64BA158}" type="sibTrans" cxnId="{71868871-8817-8A4B-B86D-D69B82A4EAA3}">
      <dgm:prSet/>
      <dgm:spPr/>
      <dgm:t>
        <a:bodyPr/>
        <a:lstStyle/>
        <a:p>
          <a:endParaRPr lang="en-GB"/>
        </a:p>
      </dgm:t>
    </dgm:pt>
    <dgm:pt modelId="{2733BEC2-C6A1-DE4A-B05A-F59E1CB69856}">
      <dgm:prSet/>
      <dgm:spPr/>
      <dgm:t>
        <a:bodyPr/>
        <a:lstStyle/>
        <a:p>
          <a:r>
            <a:rPr lang="en-GB" dirty="0"/>
            <a:t>Core Deficit theories</a:t>
          </a:r>
        </a:p>
      </dgm:t>
    </dgm:pt>
    <dgm:pt modelId="{D9F70398-244C-714A-8328-8A303587EDF4}" type="parTrans" cxnId="{8F2432D5-2D09-674B-9E36-F78B44118E89}">
      <dgm:prSet/>
      <dgm:spPr/>
      <dgm:t>
        <a:bodyPr/>
        <a:lstStyle/>
        <a:p>
          <a:endParaRPr lang="en-GB"/>
        </a:p>
      </dgm:t>
    </dgm:pt>
    <dgm:pt modelId="{A7447C4C-B8A1-484D-91FD-AF162649FC22}" type="sibTrans" cxnId="{8F2432D5-2D09-674B-9E36-F78B44118E89}">
      <dgm:prSet/>
      <dgm:spPr/>
      <dgm:t>
        <a:bodyPr/>
        <a:lstStyle/>
        <a:p>
          <a:endParaRPr lang="en-GB"/>
        </a:p>
      </dgm:t>
    </dgm:pt>
    <dgm:pt modelId="{F620B010-2F9D-624F-9870-BEDF1F5DF9A5}" type="pres">
      <dgm:prSet presAssocID="{967AF605-5116-4494-87F8-0B635A78F597}" presName="linear" presStyleCnt="0">
        <dgm:presLayoutVars>
          <dgm:dir/>
          <dgm:animLvl val="lvl"/>
          <dgm:resizeHandles val="exact"/>
        </dgm:presLayoutVars>
      </dgm:prSet>
      <dgm:spPr/>
    </dgm:pt>
    <dgm:pt modelId="{A69FB542-3675-5149-9739-65EE59F6AAAD}" type="pres">
      <dgm:prSet presAssocID="{CE567B82-7247-9D41-AB96-1786975D813F}" presName="parentLin" presStyleCnt="0"/>
      <dgm:spPr/>
    </dgm:pt>
    <dgm:pt modelId="{38CDD124-F4B5-2044-8F04-5476F5988EFC}" type="pres">
      <dgm:prSet presAssocID="{CE567B82-7247-9D41-AB96-1786975D813F}" presName="parentLeftMargin" presStyleLbl="node1" presStyleIdx="0" presStyleCnt="4"/>
      <dgm:spPr/>
    </dgm:pt>
    <dgm:pt modelId="{C967216C-41DF-9149-9A9C-59AE79B0849C}" type="pres">
      <dgm:prSet presAssocID="{CE567B82-7247-9D41-AB96-1786975D813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DEB757F9-749F-5545-9DBC-796C9F567D5D}" type="pres">
      <dgm:prSet presAssocID="{CE567B82-7247-9D41-AB96-1786975D813F}" presName="negativeSpace" presStyleCnt="0"/>
      <dgm:spPr/>
    </dgm:pt>
    <dgm:pt modelId="{C4D03B56-FBD9-A14D-BC96-95542927BAA4}" type="pres">
      <dgm:prSet presAssocID="{CE567B82-7247-9D41-AB96-1786975D813F}" presName="childText" presStyleLbl="conFgAcc1" presStyleIdx="0" presStyleCnt="4">
        <dgm:presLayoutVars>
          <dgm:bulletEnabled val="1"/>
        </dgm:presLayoutVars>
      </dgm:prSet>
      <dgm:spPr/>
    </dgm:pt>
    <dgm:pt modelId="{4BEEB4F2-D828-204C-BA92-2ACC9C5C8105}" type="pres">
      <dgm:prSet presAssocID="{E51A7CDE-5C9A-C247-B4E7-A81BFD9D1786}" presName="spaceBetweenRectangles" presStyleCnt="0"/>
      <dgm:spPr/>
    </dgm:pt>
    <dgm:pt modelId="{8C0A0BD9-EBE1-FF4D-B52B-BC647BD48D42}" type="pres">
      <dgm:prSet presAssocID="{74CCB169-C33C-F14E-A601-8E9A4AE7F494}" presName="parentLin" presStyleCnt="0"/>
      <dgm:spPr/>
    </dgm:pt>
    <dgm:pt modelId="{46DCE7FD-1FFA-334F-92FB-B666C7C7C60A}" type="pres">
      <dgm:prSet presAssocID="{74CCB169-C33C-F14E-A601-8E9A4AE7F494}" presName="parentLeftMargin" presStyleLbl="node1" presStyleIdx="0" presStyleCnt="4"/>
      <dgm:spPr/>
    </dgm:pt>
    <dgm:pt modelId="{5098B92B-0524-9748-BB9D-BBF38421740F}" type="pres">
      <dgm:prSet presAssocID="{74CCB169-C33C-F14E-A601-8E9A4AE7F49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A522ADC-86DB-634A-8D2A-066E045F1000}" type="pres">
      <dgm:prSet presAssocID="{74CCB169-C33C-F14E-A601-8E9A4AE7F494}" presName="negativeSpace" presStyleCnt="0"/>
      <dgm:spPr/>
    </dgm:pt>
    <dgm:pt modelId="{B85F9B77-69E0-AC4B-8AC2-AAAEB732CBAC}" type="pres">
      <dgm:prSet presAssocID="{74CCB169-C33C-F14E-A601-8E9A4AE7F494}" presName="childText" presStyleLbl="conFgAcc1" presStyleIdx="1" presStyleCnt="4">
        <dgm:presLayoutVars>
          <dgm:bulletEnabled val="1"/>
        </dgm:presLayoutVars>
      </dgm:prSet>
      <dgm:spPr/>
    </dgm:pt>
    <dgm:pt modelId="{4555EEC9-159F-BB40-9AA1-91A1236ACA8E}" type="pres">
      <dgm:prSet presAssocID="{ADA333DE-3EBB-C744-AF76-4955E86CCE0C}" presName="spaceBetweenRectangles" presStyleCnt="0"/>
      <dgm:spPr/>
    </dgm:pt>
    <dgm:pt modelId="{D3C41A72-E3D1-E348-9F1E-DEF139E91D4B}" type="pres">
      <dgm:prSet presAssocID="{03232F78-6A25-854E-A07A-EF0C9FC07AEB}" presName="parentLin" presStyleCnt="0"/>
      <dgm:spPr/>
    </dgm:pt>
    <dgm:pt modelId="{3844A400-AEEC-3444-BE6B-1C03C9982DBC}" type="pres">
      <dgm:prSet presAssocID="{03232F78-6A25-854E-A07A-EF0C9FC07AEB}" presName="parentLeftMargin" presStyleLbl="node1" presStyleIdx="1" presStyleCnt="4"/>
      <dgm:spPr/>
    </dgm:pt>
    <dgm:pt modelId="{19D48F3F-B13C-3749-A316-AC5502A4610C}" type="pres">
      <dgm:prSet presAssocID="{03232F78-6A25-854E-A07A-EF0C9FC07AEB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2420ACD9-0C1E-F14F-A9DE-766FA11C7526}" type="pres">
      <dgm:prSet presAssocID="{03232F78-6A25-854E-A07A-EF0C9FC07AEB}" presName="negativeSpace" presStyleCnt="0"/>
      <dgm:spPr/>
    </dgm:pt>
    <dgm:pt modelId="{24B7BE2F-D85F-D543-8489-15EC2F663101}" type="pres">
      <dgm:prSet presAssocID="{03232F78-6A25-854E-A07A-EF0C9FC07AEB}" presName="childText" presStyleLbl="conFgAcc1" presStyleIdx="2" presStyleCnt="4">
        <dgm:presLayoutVars>
          <dgm:bulletEnabled val="1"/>
        </dgm:presLayoutVars>
      </dgm:prSet>
      <dgm:spPr/>
    </dgm:pt>
    <dgm:pt modelId="{12BFEEF3-E312-C04A-9409-A01C627D0A7C}" type="pres">
      <dgm:prSet presAssocID="{CF3A1418-4724-AE46-970D-831A1E33AA80}" presName="spaceBetweenRectangles" presStyleCnt="0"/>
      <dgm:spPr/>
    </dgm:pt>
    <dgm:pt modelId="{46CFC75B-3BB4-2B47-BD6E-9E1C983F78FA}" type="pres">
      <dgm:prSet presAssocID="{7A598E1C-EACC-8642-8BBE-9FF58C2856EA}" presName="parentLin" presStyleCnt="0"/>
      <dgm:spPr/>
    </dgm:pt>
    <dgm:pt modelId="{2616091E-B66A-3848-A298-6A4F8BC61189}" type="pres">
      <dgm:prSet presAssocID="{7A598E1C-EACC-8642-8BBE-9FF58C2856EA}" presName="parentLeftMargin" presStyleLbl="node1" presStyleIdx="2" presStyleCnt="4"/>
      <dgm:spPr/>
    </dgm:pt>
    <dgm:pt modelId="{53DC98D2-9AF3-5B43-99FF-90694A4A39F2}" type="pres">
      <dgm:prSet presAssocID="{7A598E1C-EACC-8642-8BBE-9FF58C2856EA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31F1BC61-8EAE-5841-BBAF-202979B330E3}" type="pres">
      <dgm:prSet presAssocID="{7A598E1C-EACC-8642-8BBE-9FF58C2856EA}" presName="negativeSpace" presStyleCnt="0"/>
      <dgm:spPr/>
    </dgm:pt>
    <dgm:pt modelId="{A7B2AB7E-B475-1747-80C2-F046DC6B34BE}" type="pres">
      <dgm:prSet presAssocID="{7A598E1C-EACC-8642-8BBE-9FF58C2856EA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8A987E00-F21E-154B-935E-E3D2D2612EB1}" srcId="{74CCB169-C33C-F14E-A601-8E9A4AE7F494}" destId="{4F659DCB-D934-4E41-AC90-079ED920F82A}" srcOrd="0" destOrd="0" parTransId="{65585225-59B3-4646-A23D-6A16AB964332}" sibTransId="{BE95A282-64F5-F54B-9053-60895798D5CC}"/>
    <dgm:cxn modelId="{9D26E90B-B1D7-CF4A-8739-A601FD9CDF9C}" srcId="{CE567B82-7247-9D41-AB96-1786975D813F}" destId="{92CFC795-5CE1-ED43-9BA4-07AB63B78F84}" srcOrd="1" destOrd="0" parTransId="{06155BD6-4066-7649-9E56-C730F379A6AE}" sibTransId="{8B46E1BE-F99B-A54F-A47D-19208D6399DD}"/>
    <dgm:cxn modelId="{3A42020F-E146-4A4A-B310-A3BA071EFF1C}" srcId="{967AF605-5116-4494-87F8-0B635A78F597}" destId="{CE567B82-7247-9D41-AB96-1786975D813F}" srcOrd="0" destOrd="0" parTransId="{821277CE-2F16-B34B-922A-19624DF6D743}" sibTransId="{E51A7CDE-5C9A-C247-B4E7-A81BFD9D1786}"/>
    <dgm:cxn modelId="{81CF8B12-595F-5B4B-8A5E-03F73A389ED5}" type="presOf" srcId="{7A598E1C-EACC-8642-8BBE-9FF58C2856EA}" destId="{53DC98D2-9AF3-5B43-99FF-90694A4A39F2}" srcOrd="1" destOrd="0" presId="urn:microsoft.com/office/officeart/2005/8/layout/list1"/>
    <dgm:cxn modelId="{099CDD17-E307-6E49-99B1-DA6EA0A78925}" srcId="{7A598E1C-EACC-8642-8BBE-9FF58C2856EA}" destId="{7848370E-16D4-F24C-A4A5-66C8BFEA8B87}" srcOrd="0" destOrd="0" parTransId="{2CDC1561-FDC0-4442-A6F6-21ED6EB0CB2A}" sibTransId="{FBA28072-3E0B-C849-9151-9C63EDFFBB51}"/>
    <dgm:cxn modelId="{5F43E719-D3CA-3B46-BDE3-70065452A4E0}" type="presOf" srcId="{03232F78-6A25-854E-A07A-EF0C9FC07AEB}" destId="{19D48F3F-B13C-3749-A316-AC5502A4610C}" srcOrd="1" destOrd="0" presId="urn:microsoft.com/office/officeart/2005/8/layout/list1"/>
    <dgm:cxn modelId="{DD590B20-E84C-3241-8E1A-D5AE4CF43F54}" type="presOf" srcId="{92CFC795-5CE1-ED43-9BA4-07AB63B78F84}" destId="{C4D03B56-FBD9-A14D-BC96-95542927BAA4}" srcOrd="0" destOrd="1" presId="urn:microsoft.com/office/officeart/2005/8/layout/list1"/>
    <dgm:cxn modelId="{A82FA72B-DA4B-F244-B4C7-1B7A2E7E126D}" srcId="{74CCB169-C33C-F14E-A601-8E9A4AE7F494}" destId="{54C9C25C-582E-0F45-AAA2-FE8B3991DE7A}" srcOrd="2" destOrd="0" parTransId="{F015DF03-9DE6-8543-B8CD-1C7E626A8CF0}" sibTransId="{3C52FA3B-92E3-454E-8FB7-EA2E7C8023A0}"/>
    <dgm:cxn modelId="{BFD7AF45-DD71-4544-9B20-9EA6E3985F0F}" type="presOf" srcId="{03232F78-6A25-854E-A07A-EF0C9FC07AEB}" destId="{3844A400-AEEC-3444-BE6B-1C03C9982DBC}" srcOrd="0" destOrd="0" presId="urn:microsoft.com/office/officeart/2005/8/layout/list1"/>
    <dgm:cxn modelId="{71868871-8817-8A4B-B86D-D69B82A4EAA3}" srcId="{967AF605-5116-4494-87F8-0B635A78F597}" destId="{7A598E1C-EACC-8642-8BBE-9FF58C2856EA}" srcOrd="3" destOrd="0" parTransId="{74E16FFC-D4CE-6A4D-A179-9CFA4A3A3CB5}" sibTransId="{5F0C2291-07F7-D44A-BA7D-F8F8A64BA158}"/>
    <dgm:cxn modelId="{E2D1E071-E53F-3F48-A087-7A948BD30373}" type="presOf" srcId="{CE567B82-7247-9D41-AB96-1786975D813F}" destId="{38CDD124-F4B5-2044-8F04-5476F5988EFC}" srcOrd="0" destOrd="0" presId="urn:microsoft.com/office/officeart/2005/8/layout/list1"/>
    <dgm:cxn modelId="{86FE7A73-ECEC-BA49-B6C3-0FBB8DD514D1}" srcId="{967AF605-5116-4494-87F8-0B635A78F597}" destId="{03232F78-6A25-854E-A07A-EF0C9FC07AEB}" srcOrd="2" destOrd="0" parTransId="{FC1E40DC-EE68-0840-BC4F-BCDB9129C737}" sibTransId="{CF3A1418-4724-AE46-970D-831A1E33AA80}"/>
    <dgm:cxn modelId="{3AE97B81-023D-6945-B545-5FC77AAB3AAE}" srcId="{74CCB169-C33C-F14E-A601-8E9A4AE7F494}" destId="{F5460560-6B4E-9944-8373-978E4364C006}" srcOrd="1" destOrd="0" parTransId="{FB88957D-A75D-1C46-B087-41CECC2986A0}" sibTransId="{D2E603E7-18CD-0F4F-9375-2E60B1E72D7E}"/>
    <dgm:cxn modelId="{998E1382-C24F-C841-8AD3-1E110621F41F}" type="presOf" srcId="{F5460560-6B4E-9944-8373-978E4364C006}" destId="{B85F9B77-69E0-AC4B-8AC2-AAAEB732CBAC}" srcOrd="0" destOrd="1" presId="urn:microsoft.com/office/officeart/2005/8/layout/list1"/>
    <dgm:cxn modelId="{2853B783-8288-8E4B-BD7D-301F1BDA5354}" type="presOf" srcId="{54C9C25C-582E-0F45-AAA2-FE8B3991DE7A}" destId="{B85F9B77-69E0-AC4B-8AC2-AAAEB732CBAC}" srcOrd="0" destOrd="2" presId="urn:microsoft.com/office/officeart/2005/8/layout/list1"/>
    <dgm:cxn modelId="{A9CFA48E-BB12-9E4A-8220-3AED36905D7C}" type="presOf" srcId="{74CCB169-C33C-F14E-A601-8E9A4AE7F494}" destId="{5098B92B-0524-9748-BB9D-BBF38421740F}" srcOrd="1" destOrd="0" presId="urn:microsoft.com/office/officeart/2005/8/layout/list1"/>
    <dgm:cxn modelId="{CBD142AF-C98B-334B-BA40-3BA00E59D212}" type="presOf" srcId="{7A598E1C-EACC-8642-8BBE-9FF58C2856EA}" destId="{2616091E-B66A-3848-A298-6A4F8BC61189}" srcOrd="0" destOrd="0" presId="urn:microsoft.com/office/officeart/2005/8/layout/list1"/>
    <dgm:cxn modelId="{87366ABD-83B4-CA49-9493-A690EA549E0B}" srcId="{967AF605-5116-4494-87F8-0B635A78F597}" destId="{74CCB169-C33C-F14E-A601-8E9A4AE7F494}" srcOrd="1" destOrd="0" parTransId="{126B8E3B-C24E-5E45-A8FD-A2F65418FE97}" sibTransId="{ADA333DE-3EBB-C744-AF76-4955E86CCE0C}"/>
    <dgm:cxn modelId="{146350C9-FEA1-574C-B800-89C046AFD452}" type="presOf" srcId="{4F659DCB-D934-4E41-AC90-079ED920F82A}" destId="{B85F9B77-69E0-AC4B-8AC2-AAAEB732CBAC}" srcOrd="0" destOrd="0" presId="urn:microsoft.com/office/officeart/2005/8/layout/list1"/>
    <dgm:cxn modelId="{7C408ED2-51C0-BA44-A3DF-7AF66CA68FCC}" type="presOf" srcId="{2733BEC2-C6A1-DE4A-B05A-F59E1CB69856}" destId="{C4D03B56-FBD9-A14D-BC96-95542927BAA4}" srcOrd="0" destOrd="0" presId="urn:microsoft.com/office/officeart/2005/8/layout/list1"/>
    <dgm:cxn modelId="{475C08D4-4F0A-BA4C-8DCD-51BE98EF430D}" type="presOf" srcId="{967AF605-5116-4494-87F8-0B635A78F597}" destId="{F620B010-2F9D-624F-9870-BEDF1F5DF9A5}" srcOrd="0" destOrd="0" presId="urn:microsoft.com/office/officeart/2005/8/layout/list1"/>
    <dgm:cxn modelId="{8F2432D5-2D09-674B-9E36-F78B44118E89}" srcId="{CE567B82-7247-9D41-AB96-1786975D813F}" destId="{2733BEC2-C6A1-DE4A-B05A-F59E1CB69856}" srcOrd="0" destOrd="0" parTransId="{D9F70398-244C-714A-8328-8A303587EDF4}" sibTransId="{A7447C4C-B8A1-484D-91FD-AF162649FC22}"/>
    <dgm:cxn modelId="{DAB377D8-744E-C649-9A87-34F31EBC6B67}" type="presOf" srcId="{CE567B82-7247-9D41-AB96-1786975D813F}" destId="{C967216C-41DF-9149-9A9C-59AE79B0849C}" srcOrd="1" destOrd="0" presId="urn:microsoft.com/office/officeart/2005/8/layout/list1"/>
    <dgm:cxn modelId="{3F50ACE4-E4D5-0442-8B7A-3B6525852D5F}" type="presOf" srcId="{74CCB169-C33C-F14E-A601-8E9A4AE7F494}" destId="{46DCE7FD-1FFA-334F-92FB-B666C7C7C60A}" srcOrd="0" destOrd="0" presId="urn:microsoft.com/office/officeart/2005/8/layout/list1"/>
    <dgm:cxn modelId="{CEF8F3FD-24E9-0F46-873A-7A10D5B4D62C}" type="presOf" srcId="{7848370E-16D4-F24C-A4A5-66C8BFEA8B87}" destId="{A7B2AB7E-B475-1747-80C2-F046DC6B34BE}" srcOrd="0" destOrd="0" presId="urn:microsoft.com/office/officeart/2005/8/layout/list1"/>
    <dgm:cxn modelId="{71EC934B-10CD-BB46-AEB9-173297CF4D9E}" type="presParOf" srcId="{F620B010-2F9D-624F-9870-BEDF1F5DF9A5}" destId="{A69FB542-3675-5149-9739-65EE59F6AAAD}" srcOrd="0" destOrd="0" presId="urn:microsoft.com/office/officeart/2005/8/layout/list1"/>
    <dgm:cxn modelId="{64CE85F4-1986-9749-8D0B-A12F934FB6BC}" type="presParOf" srcId="{A69FB542-3675-5149-9739-65EE59F6AAAD}" destId="{38CDD124-F4B5-2044-8F04-5476F5988EFC}" srcOrd="0" destOrd="0" presId="urn:microsoft.com/office/officeart/2005/8/layout/list1"/>
    <dgm:cxn modelId="{5EAB6340-964E-AB4D-A742-8FC6A794E782}" type="presParOf" srcId="{A69FB542-3675-5149-9739-65EE59F6AAAD}" destId="{C967216C-41DF-9149-9A9C-59AE79B0849C}" srcOrd="1" destOrd="0" presId="urn:microsoft.com/office/officeart/2005/8/layout/list1"/>
    <dgm:cxn modelId="{F56CD518-2A02-314C-B407-ED3492DBC850}" type="presParOf" srcId="{F620B010-2F9D-624F-9870-BEDF1F5DF9A5}" destId="{DEB757F9-749F-5545-9DBC-796C9F567D5D}" srcOrd="1" destOrd="0" presId="urn:microsoft.com/office/officeart/2005/8/layout/list1"/>
    <dgm:cxn modelId="{A253D636-3FC8-A747-9040-12FAD67D8CF2}" type="presParOf" srcId="{F620B010-2F9D-624F-9870-BEDF1F5DF9A5}" destId="{C4D03B56-FBD9-A14D-BC96-95542927BAA4}" srcOrd="2" destOrd="0" presId="urn:microsoft.com/office/officeart/2005/8/layout/list1"/>
    <dgm:cxn modelId="{7AE5593E-7FEA-DF49-A57B-046B73D5357B}" type="presParOf" srcId="{F620B010-2F9D-624F-9870-BEDF1F5DF9A5}" destId="{4BEEB4F2-D828-204C-BA92-2ACC9C5C8105}" srcOrd="3" destOrd="0" presId="urn:microsoft.com/office/officeart/2005/8/layout/list1"/>
    <dgm:cxn modelId="{C6374548-F81A-064C-A32D-562B57D7112B}" type="presParOf" srcId="{F620B010-2F9D-624F-9870-BEDF1F5DF9A5}" destId="{8C0A0BD9-EBE1-FF4D-B52B-BC647BD48D42}" srcOrd="4" destOrd="0" presId="urn:microsoft.com/office/officeart/2005/8/layout/list1"/>
    <dgm:cxn modelId="{9080A1B1-56EE-EA43-BBB0-6E79D8A4C022}" type="presParOf" srcId="{8C0A0BD9-EBE1-FF4D-B52B-BC647BD48D42}" destId="{46DCE7FD-1FFA-334F-92FB-B666C7C7C60A}" srcOrd="0" destOrd="0" presId="urn:microsoft.com/office/officeart/2005/8/layout/list1"/>
    <dgm:cxn modelId="{D53361F0-AAEA-9043-878A-9F9B4C8E4FA2}" type="presParOf" srcId="{8C0A0BD9-EBE1-FF4D-B52B-BC647BD48D42}" destId="{5098B92B-0524-9748-BB9D-BBF38421740F}" srcOrd="1" destOrd="0" presId="urn:microsoft.com/office/officeart/2005/8/layout/list1"/>
    <dgm:cxn modelId="{F7F6B9B8-9302-0648-BB0F-6635BA129C70}" type="presParOf" srcId="{F620B010-2F9D-624F-9870-BEDF1F5DF9A5}" destId="{EA522ADC-86DB-634A-8D2A-066E045F1000}" srcOrd="5" destOrd="0" presId="urn:microsoft.com/office/officeart/2005/8/layout/list1"/>
    <dgm:cxn modelId="{D5757F49-5154-EF48-88F2-4BDA98762AD0}" type="presParOf" srcId="{F620B010-2F9D-624F-9870-BEDF1F5DF9A5}" destId="{B85F9B77-69E0-AC4B-8AC2-AAAEB732CBAC}" srcOrd="6" destOrd="0" presId="urn:microsoft.com/office/officeart/2005/8/layout/list1"/>
    <dgm:cxn modelId="{F9E3CED5-B92D-9E46-ACBB-C7B9F54FFBE1}" type="presParOf" srcId="{F620B010-2F9D-624F-9870-BEDF1F5DF9A5}" destId="{4555EEC9-159F-BB40-9AA1-91A1236ACA8E}" srcOrd="7" destOrd="0" presId="urn:microsoft.com/office/officeart/2005/8/layout/list1"/>
    <dgm:cxn modelId="{52D5ED41-7ACB-A243-9D93-7B043066CA8B}" type="presParOf" srcId="{F620B010-2F9D-624F-9870-BEDF1F5DF9A5}" destId="{D3C41A72-E3D1-E348-9F1E-DEF139E91D4B}" srcOrd="8" destOrd="0" presId="urn:microsoft.com/office/officeart/2005/8/layout/list1"/>
    <dgm:cxn modelId="{9B3F626C-9A44-4B4A-B8D5-B52CEFC71EFF}" type="presParOf" srcId="{D3C41A72-E3D1-E348-9F1E-DEF139E91D4B}" destId="{3844A400-AEEC-3444-BE6B-1C03C9982DBC}" srcOrd="0" destOrd="0" presId="urn:microsoft.com/office/officeart/2005/8/layout/list1"/>
    <dgm:cxn modelId="{15C322E0-0797-C24D-875F-EE8CFA05764C}" type="presParOf" srcId="{D3C41A72-E3D1-E348-9F1E-DEF139E91D4B}" destId="{19D48F3F-B13C-3749-A316-AC5502A4610C}" srcOrd="1" destOrd="0" presId="urn:microsoft.com/office/officeart/2005/8/layout/list1"/>
    <dgm:cxn modelId="{D460DD10-F51E-AB40-BB24-50A6E8B1E1DD}" type="presParOf" srcId="{F620B010-2F9D-624F-9870-BEDF1F5DF9A5}" destId="{2420ACD9-0C1E-F14F-A9DE-766FA11C7526}" srcOrd="9" destOrd="0" presId="urn:microsoft.com/office/officeart/2005/8/layout/list1"/>
    <dgm:cxn modelId="{6B17C2AA-9E83-E34E-84D9-5BD8B07F40B2}" type="presParOf" srcId="{F620B010-2F9D-624F-9870-BEDF1F5DF9A5}" destId="{24B7BE2F-D85F-D543-8489-15EC2F663101}" srcOrd="10" destOrd="0" presId="urn:microsoft.com/office/officeart/2005/8/layout/list1"/>
    <dgm:cxn modelId="{37DFAC04-DE1A-9E4E-A94B-1798894C130B}" type="presParOf" srcId="{F620B010-2F9D-624F-9870-BEDF1F5DF9A5}" destId="{12BFEEF3-E312-C04A-9409-A01C627D0A7C}" srcOrd="11" destOrd="0" presId="urn:microsoft.com/office/officeart/2005/8/layout/list1"/>
    <dgm:cxn modelId="{4DA71C87-17D2-6946-B8C8-6724DA04F0A1}" type="presParOf" srcId="{F620B010-2F9D-624F-9870-BEDF1F5DF9A5}" destId="{46CFC75B-3BB4-2B47-BD6E-9E1C983F78FA}" srcOrd="12" destOrd="0" presId="urn:microsoft.com/office/officeart/2005/8/layout/list1"/>
    <dgm:cxn modelId="{21D1C977-A828-1C43-80C6-338D9C6C6369}" type="presParOf" srcId="{46CFC75B-3BB4-2B47-BD6E-9E1C983F78FA}" destId="{2616091E-B66A-3848-A298-6A4F8BC61189}" srcOrd="0" destOrd="0" presId="urn:microsoft.com/office/officeart/2005/8/layout/list1"/>
    <dgm:cxn modelId="{805BF598-9B00-6D40-B3D7-EB2C03971377}" type="presParOf" srcId="{46CFC75B-3BB4-2B47-BD6E-9E1C983F78FA}" destId="{53DC98D2-9AF3-5B43-99FF-90694A4A39F2}" srcOrd="1" destOrd="0" presId="urn:microsoft.com/office/officeart/2005/8/layout/list1"/>
    <dgm:cxn modelId="{772C3992-44A1-0248-B2E9-C3392D3FCD93}" type="presParOf" srcId="{F620B010-2F9D-624F-9870-BEDF1F5DF9A5}" destId="{31F1BC61-8EAE-5841-BBAF-202979B330E3}" srcOrd="13" destOrd="0" presId="urn:microsoft.com/office/officeart/2005/8/layout/list1"/>
    <dgm:cxn modelId="{983007DF-A43C-FD4C-B614-4B78BBACE3C8}" type="presParOf" srcId="{F620B010-2F9D-624F-9870-BEDF1F5DF9A5}" destId="{A7B2AB7E-B475-1747-80C2-F046DC6B34BE}" srcOrd="14" destOrd="0" presId="urn:microsoft.com/office/officeart/2005/8/layout/list1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3074F0E-D3D4-D342-81CF-E4A0F49FB4DC}" type="doc">
      <dgm:prSet loTypeId="urn:microsoft.com/office/officeart/2005/8/layout/radial6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FCEAABA1-13F8-1942-B6E9-7FF2CB1B05E4}">
      <dgm:prSet phldrT="[Text]"/>
      <dgm:spPr/>
      <dgm:t>
        <a:bodyPr/>
        <a:lstStyle/>
        <a:p>
          <a:r>
            <a:rPr lang="en-GB" dirty="0"/>
            <a:t>A neurodiversity-affirmative classroom</a:t>
          </a:r>
        </a:p>
      </dgm:t>
    </dgm:pt>
    <dgm:pt modelId="{08948838-A17D-6E45-87F0-3A2FA34BE228}" type="parTrans" cxnId="{AD865CE4-1401-C742-A6D7-7889698EE88F}">
      <dgm:prSet/>
      <dgm:spPr/>
      <dgm:t>
        <a:bodyPr/>
        <a:lstStyle/>
        <a:p>
          <a:endParaRPr lang="en-GB"/>
        </a:p>
      </dgm:t>
    </dgm:pt>
    <dgm:pt modelId="{4334F36C-52AF-3845-912D-0ED6DF8ABE2D}" type="sibTrans" cxnId="{AD865CE4-1401-C742-A6D7-7889698EE88F}">
      <dgm:prSet/>
      <dgm:spPr/>
      <dgm:t>
        <a:bodyPr/>
        <a:lstStyle/>
        <a:p>
          <a:endParaRPr lang="en-GB"/>
        </a:p>
      </dgm:t>
    </dgm:pt>
    <dgm:pt modelId="{3AEDC74E-814B-124F-8832-0CA31F74A03E}">
      <dgm:prSet phldrT="[Text]"/>
      <dgm:spPr/>
      <dgm:t>
        <a:bodyPr/>
        <a:lstStyle/>
        <a:p>
          <a:r>
            <a:rPr lang="en-GB" dirty="0"/>
            <a:t>expects heterogeneity</a:t>
          </a:r>
        </a:p>
      </dgm:t>
    </dgm:pt>
    <dgm:pt modelId="{34E54E59-44F6-3348-870B-7C4FDF993DA3}" type="parTrans" cxnId="{51AE4685-AB54-FB41-A507-C90D6CF7D3DE}">
      <dgm:prSet/>
      <dgm:spPr/>
      <dgm:t>
        <a:bodyPr/>
        <a:lstStyle/>
        <a:p>
          <a:endParaRPr lang="en-GB"/>
        </a:p>
      </dgm:t>
    </dgm:pt>
    <dgm:pt modelId="{20AA6FD3-05DC-F04B-8C57-114C8956552F}" type="sibTrans" cxnId="{51AE4685-AB54-FB41-A507-C90D6CF7D3DE}">
      <dgm:prSet/>
      <dgm:spPr/>
      <dgm:t>
        <a:bodyPr/>
        <a:lstStyle/>
        <a:p>
          <a:endParaRPr lang="en-GB"/>
        </a:p>
      </dgm:t>
    </dgm:pt>
    <dgm:pt modelId="{BD8F7492-395C-6A4F-A2C1-17B2CBC23C98}">
      <dgm:prSet phldrT="[Text]"/>
      <dgm:spPr/>
      <dgm:t>
        <a:bodyPr/>
        <a:lstStyle/>
        <a:p>
          <a:r>
            <a:rPr lang="en-GB" dirty="0"/>
            <a:t>respects and makes use of pupil expertise</a:t>
          </a:r>
        </a:p>
      </dgm:t>
    </dgm:pt>
    <dgm:pt modelId="{6CBED356-0180-B54F-946C-232868B428B3}" type="parTrans" cxnId="{8BAF95AC-7EB8-E543-9070-17AE015D38CD}">
      <dgm:prSet/>
      <dgm:spPr/>
      <dgm:t>
        <a:bodyPr/>
        <a:lstStyle/>
        <a:p>
          <a:endParaRPr lang="en-GB"/>
        </a:p>
      </dgm:t>
    </dgm:pt>
    <dgm:pt modelId="{7795035F-DD5B-DF44-BC98-6281D7FC42B5}" type="sibTrans" cxnId="{8BAF95AC-7EB8-E543-9070-17AE015D38CD}">
      <dgm:prSet/>
      <dgm:spPr/>
      <dgm:t>
        <a:bodyPr/>
        <a:lstStyle/>
        <a:p>
          <a:endParaRPr lang="en-GB"/>
        </a:p>
      </dgm:t>
    </dgm:pt>
    <dgm:pt modelId="{FE634DD7-5EA6-484D-B9DC-3E18D2753B4C}">
      <dgm:prSet phldrT="[Text]"/>
      <dgm:spPr/>
      <dgm:t>
        <a:bodyPr/>
        <a:lstStyle/>
        <a:p>
          <a:r>
            <a:rPr lang="en-GB" dirty="0"/>
            <a:t>fights stigma</a:t>
          </a:r>
        </a:p>
      </dgm:t>
    </dgm:pt>
    <dgm:pt modelId="{949D6B25-006D-4148-AA44-40F0F020985A}" type="parTrans" cxnId="{1AF08AC2-0A52-AB4F-83B7-1EC496612D42}">
      <dgm:prSet/>
      <dgm:spPr/>
      <dgm:t>
        <a:bodyPr/>
        <a:lstStyle/>
        <a:p>
          <a:endParaRPr lang="en-GB"/>
        </a:p>
      </dgm:t>
    </dgm:pt>
    <dgm:pt modelId="{7AC64D4F-7F15-EF46-9E72-C26D5C2B54E4}" type="sibTrans" cxnId="{1AF08AC2-0A52-AB4F-83B7-1EC496612D42}">
      <dgm:prSet/>
      <dgm:spPr/>
      <dgm:t>
        <a:bodyPr/>
        <a:lstStyle/>
        <a:p>
          <a:endParaRPr lang="en-GB"/>
        </a:p>
      </dgm:t>
    </dgm:pt>
    <dgm:pt modelId="{5D10A8F1-5289-CA4D-B6FF-B384B598DA31}">
      <dgm:prSet phldrT="[Text]"/>
      <dgm:spPr/>
      <dgm:t>
        <a:bodyPr/>
        <a:lstStyle/>
        <a:p>
          <a:r>
            <a:rPr lang="en-GB" dirty="0"/>
            <a:t>rejects normalisation</a:t>
          </a:r>
        </a:p>
      </dgm:t>
    </dgm:pt>
    <dgm:pt modelId="{1E1402E5-B4CE-5C4D-A2C6-9192135F502E}" type="parTrans" cxnId="{10681CA6-FFD3-F943-8201-B443276331C9}">
      <dgm:prSet/>
      <dgm:spPr/>
      <dgm:t>
        <a:bodyPr/>
        <a:lstStyle/>
        <a:p>
          <a:endParaRPr lang="en-GB"/>
        </a:p>
      </dgm:t>
    </dgm:pt>
    <dgm:pt modelId="{B45004D2-B7DB-5A4C-BE4E-CA7338B2F893}" type="sibTrans" cxnId="{10681CA6-FFD3-F943-8201-B443276331C9}">
      <dgm:prSet/>
      <dgm:spPr/>
      <dgm:t>
        <a:bodyPr/>
        <a:lstStyle/>
        <a:p>
          <a:endParaRPr lang="en-GB"/>
        </a:p>
      </dgm:t>
    </dgm:pt>
    <dgm:pt modelId="{E7042C1C-5436-1544-8879-14EE00E7F226}" type="pres">
      <dgm:prSet presAssocID="{53074F0E-D3D4-D342-81CF-E4A0F49FB4DC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2E59B79-6F34-5246-B552-AB4C8FA369C9}" type="pres">
      <dgm:prSet presAssocID="{FCEAABA1-13F8-1942-B6E9-7FF2CB1B05E4}" presName="centerShape" presStyleLbl="node0" presStyleIdx="0" presStyleCnt="1"/>
      <dgm:spPr/>
    </dgm:pt>
    <dgm:pt modelId="{0658D567-D1D9-2743-A3BF-6A8176B5999B}" type="pres">
      <dgm:prSet presAssocID="{3AEDC74E-814B-124F-8832-0CA31F74A03E}" presName="node" presStyleLbl="node1" presStyleIdx="0" presStyleCnt="4">
        <dgm:presLayoutVars>
          <dgm:bulletEnabled val="1"/>
        </dgm:presLayoutVars>
      </dgm:prSet>
      <dgm:spPr/>
    </dgm:pt>
    <dgm:pt modelId="{61D39C86-E260-E84F-A51B-607A06714CB6}" type="pres">
      <dgm:prSet presAssocID="{3AEDC74E-814B-124F-8832-0CA31F74A03E}" presName="dummy" presStyleCnt="0"/>
      <dgm:spPr/>
    </dgm:pt>
    <dgm:pt modelId="{6EFB83EE-1B3D-B248-8C2B-6CC4925BFF8B}" type="pres">
      <dgm:prSet presAssocID="{20AA6FD3-05DC-F04B-8C57-114C8956552F}" presName="sibTrans" presStyleLbl="sibTrans2D1" presStyleIdx="0" presStyleCnt="4"/>
      <dgm:spPr/>
    </dgm:pt>
    <dgm:pt modelId="{7218A21D-C20E-F847-88E4-791640EBBB5E}" type="pres">
      <dgm:prSet presAssocID="{BD8F7492-395C-6A4F-A2C1-17B2CBC23C98}" presName="node" presStyleLbl="node1" presStyleIdx="1" presStyleCnt="4">
        <dgm:presLayoutVars>
          <dgm:bulletEnabled val="1"/>
        </dgm:presLayoutVars>
      </dgm:prSet>
      <dgm:spPr/>
    </dgm:pt>
    <dgm:pt modelId="{FDEE61A8-EAA6-7844-BAB4-40839A939D3D}" type="pres">
      <dgm:prSet presAssocID="{BD8F7492-395C-6A4F-A2C1-17B2CBC23C98}" presName="dummy" presStyleCnt="0"/>
      <dgm:spPr/>
    </dgm:pt>
    <dgm:pt modelId="{D3E060EB-327F-CC47-A20C-459308B8F94E}" type="pres">
      <dgm:prSet presAssocID="{7795035F-DD5B-DF44-BC98-6281D7FC42B5}" presName="sibTrans" presStyleLbl="sibTrans2D1" presStyleIdx="1" presStyleCnt="4"/>
      <dgm:spPr/>
    </dgm:pt>
    <dgm:pt modelId="{8FA34B70-F2C1-6948-AD51-640B4C69CCCA}" type="pres">
      <dgm:prSet presAssocID="{FE634DD7-5EA6-484D-B9DC-3E18D2753B4C}" presName="node" presStyleLbl="node1" presStyleIdx="2" presStyleCnt="4">
        <dgm:presLayoutVars>
          <dgm:bulletEnabled val="1"/>
        </dgm:presLayoutVars>
      </dgm:prSet>
      <dgm:spPr/>
    </dgm:pt>
    <dgm:pt modelId="{13E6F5BF-0A26-6844-8C50-C79E4F147AE7}" type="pres">
      <dgm:prSet presAssocID="{FE634DD7-5EA6-484D-B9DC-3E18D2753B4C}" presName="dummy" presStyleCnt="0"/>
      <dgm:spPr/>
    </dgm:pt>
    <dgm:pt modelId="{3812AD2E-CA6F-9B48-A889-64C927D2890B}" type="pres">
      <dgm:prSet presAssocID="{7AC64D4F-7F15-EF46-9E72-C26D5C2B54E4}" presName="sibTrans" presStyleLbl="sibTrans2D1" presStyleIdx="2" presStyleCnt="4"/>
      <dgm:spPr/>
    </dgm:pt>
    <dgm:pt modelId="{D75F008A-A39F-8A43-9E38-81DE51A42CBF}" type="pres">
      <dgm:prSet presAssocID="{5D10A8F1-5289-CA4D-B6FF-B384B598DA31}" presName="node" presStyleLbl="node1" presStyleIdx="3" presStyleCnt="4">
        <dgm:presLayoutVars>
          <dgm:bulletEnabled val="1"/>
        </dgm:presLayoutVars>
      </dgm:prSet>
      <dgm:spPr/>
    </dgm:pt>
    <dgm:pt modelId="{1C3CCCFD-F33D-CB4B-A960-8F35746F2600}" type="pres">
      <dgm:prSet presAssocID="{5D10A8F1-5289-CA4D-B6FF-B384B598DA31}" presName="dummy" presStyleCnt="0"/>
      <dgm:spPr/>
    </dgm:pt>
    <dgm:pt modelId="{CAC1AB5E-FDA3-5A49-9090-43F0983D6802}" type="pres">
      <dgm:prSet presAssocID="{B45004D2-B7DB-5A4C-BE4E-CA7338B2F893}" presName="sibTrans" presStyleLbl="sibTrans2D1" presStyleIdx="3" presStyleCnt="4"/>
      <dgm:spPr/>
    </dgm:pt>
  </dgm:ptLst>
  <dgm:cxnLst>
    <dgm:cxn modelId="{95E2CC13-3422-154A-8BB5-59A2901B0C65}" type="presOf" srcId="{B45004D2-B7DB-5A4C-BE4E-CA7338B2F893}" destId="{CAC1AB5E-FDA3-5A49-9090-43F0983D6802}" srcOrd="0" destOrd="0" presId="urn:microsoft.com/office/officeart/2005/8/layout/radial6"/>
    <dgm:cxn modelId="{BD36B21E-8A3F-C04C-B531-B95D9394D112}" type="presOf" srcId="{FE634DD7-5EA6-484D-B9DC-3E18D2753B4C}" destId="{8FA34B70-F2C1-6948-AD51-640B4C69CCCA}" srcOrd="0" destOrd="0" presId="urn:microsoft.com/office/officeart/2005/8/layout/radial6"/>
    <dgm:cxn modelId="{0B914051-459A-1E48-828D-E1614ABFA6B8}" type="presOf" srcId="{20AA6FD3-05DC-F04B-8C57-114C8956552F}" destId="{6EFB83EE-1B3D-B248-8C2B-6CC4925BFF8B}" srcOrd="0" destOrd="0" presId="urn:microsoft.com/office/officeart/2005/8/layout/radial6"/>
    <dgm:cxn modelId="{49C16E5E-F8DB-D143-818D-E0F81449802A}" type="presOf" srcId="{3AEDC74E-814B-124F-8832-0CA31F74A03E}" destId="{0658D567-D1D9-2743-A3BF-6A8176B5999B}" srcOrd="0" destOrd="0" presId="urn:microsoft.com/office/officeart/2005/8/layout/radial6"/>
    <dgm:cxn modelId="{E5DE5C62-B9F3-3943-92ED-E36AB6BA35B0}" type="presOf" srcId="{53074F0E-D3D4-D342-81CF-E4A0F49FB4DC}" destId="{E7042C1C-5436-1544-8879-14EE00E7F226}" srcOrd="0" destOrd="0" presId="urn:microsoft.com/office/officeart/2005/8/layout/radial6"/>
    <dgm:cxn modelId="{3C01886A-9333-E742-9405-F1DDDA816D23}" type="presOf" srcId="{FCEAABA1-13F8-1942-B6E9-7FF2CB1B05E4}" destId="{32E59B79-6F34-5246-B552-AB4C8FA369C9}" srcOrd="0" destOrd="0" presId="urn:microsoft.com/office/officeart/2005/8/layout/radial6"/>
    <dgm:cxn modelId="{0F9A7C6F-0A30-D74F-8FE2-A04F78A293AC}" type="presOf" srcId="{5D10A8F1-5289-CA4D-B6FF-B384B598DA31}" destId="{D75F008A-A39F-8A43-9E38-81DE51A42CBF}" srcOrd="0" destOrd="0" presId="urn:microsoft.com/office/officeart/2005/8/layout/radial6"/>
    <dgm:cxn modelId="{51AE4685-AB54-FB41-A507-C90D6CF7D3DE}" srcId="{FCEAABA1-13F8-1942-B6E9-7FF2CB1B05E4}" destId="{3AEDC74E-814B-124F-8832-0CA31F74A03E}" srcOrd="0" destOrd="0" parTransId="{34E54E59-44F6-3348-870B-7C4FDF993DA3}" sibTransId="{20AA6FD3-05DC-F04B-8C57-114C8956552F}"/>
    <dgm:cxn modelId="{7644ADA4-A154-C743-BE91-D5D7239A93E8}" type="presOf" srcId="{7AC64D4F-7F15-EF46-9E72-C26D5C2B54E4}" destId="{3812AD2E-CA6F-9B48-A889-64C927D2890B}" srcOrd="0" destOrd="0" presId="urn:microsoft.com/office/officeart/2005/8/layout/radial6"/>
    <dgm:cxn modelId="{E197B2A4-176A-034E-8045-2B1D67391889}" type="presOf" srcId="{BD8F7492-395C-6A4F-A2C1-17B2CBC23C98}" destId="{7218A21D-C20E-F847-88E4-791640EBBB5E}" srcOrd="0" destOrd="0" presId="urn:microsoft.com/office/officeart/2005/8/layout/radial6"/>
    <dgm:cxn modelId="{10681CA6-FFD3-F943-8201-B443276331C9}" srcId="{FCEAABA1-13F8-1942-B6E9-7FF2CB1B05E4}" destId="{5D10A8F1-5289-CA4D-B6FF-B384B598DA31}" srcOrd="3" destOrd="0" parTransId="{1E1402E5-B4CE-5C4D-A2C6-9192135F502E}" sibTransId="{B45004D2-B7DB-5A4C-BE4E-CA7338B2F893}"/>
    <dgm:cxn modelId="{8BAF95AC-7EB8-E543-9070-17AE015D38CD}" srcId="{FCEAABA1-13F8-1942-B6E9-7FF2CB1B05E4}" destId="{BD8F7492-395C-6A4F-A2C1-17B2CBC23C98}" srcOrd="1" destOrd="0" parTransId="{6CBED356-0180-B54F-946C-232868B428B3}" sibTransId="{7795035F-DD5B-DF44-BC98-6281D7FC42B5}"/>
    <dgm:cxn modelId="{1AF08AC2-0A52-AB4F-83B7-1EC496612D42}" srcId="{FCEAABA1-13F8-1942-B6E9-7FF2CB1B05E4}" destId="{FE634DD7-5EA6-484D-B9DC-3E18D2753B4C}" srcOrd="2" destOrd="0" parTransId="{949D6B25-006D-4148-AA44-40F0F020985A}" sibTransId="{7AC64D4F-7F15-EF46-9E72-C26D5C2B54E4}"/>
    <dgm:cxn modelId="{AD865CE4-1401-C742-A6D7-7889698EE88F}" srcId="{53074F0E-D3D4-D342-81CF-E4A0F49FB4DC}" destId="{FCEAABA1-13F8-1942-B6E9-7FF2CB1B05E4}" srcOrd="0" destOrd="0" parTransId="{08948838-A17D-6E45-87F0-3A2FA34BE228}" sibTransId="{4334F36C-52AF-3845-912D-0ED6DF8ABE2D}"/>
    <dgm:cxn modelId="{8B80F4E6-8AD1-A84B-956A-0C13161AC766}" type="presOf" srcId="{7795035F-DD5B-DF44-BC98-6281D7FC42B5}" destId="{D3E060EB-327F-CC47-A20C-459308B8F94E}" srcOrd="0" destOrd="0" presId="urn:microsoft.com/office/officeart/2005/8/layout/radial6"/>
    <dgm:cxn modelId="{D61FA38B-4E05-1E40-9F6B-7FF9177D8A94}" type="presParOf" srcId="{E7042C1C-5436-1544-8879-14EE00E7F226}" destId="{32E59B79-6F34-5246-B552-AB4C8FA369C9}" srcOrd="0" destOrd="0" presId="urn:microsoft.com/office/officeart/2005/8/layout/radial6"/>
    <dgm:cxn modelId="{246B2D65-3355-984C-B503-AE7C0BAB0303}" type="presParOf" srcId="{E7042C1C-5436-1544-8879-14EE00E7F226}" destId="{0658D567-D1D9-2743-A3BF-6A8176B5999B}" srcOrd="1" destOrd="0" presId="urn:microsoft.com/office/officeart/2005/8/layout/radial6"/>
    <dgm:cxn modelId="{F6F5FA8C-F95C-7D45-8FE3-544F7772AA47}" type="presParOf" srcId="{E7042C1C-5436-1544-8879-14EE00E7F226}" destId="{61D39C86-E260-E84F-A51B-607A06714CB6}" srcOrd="2" destOrd="0" presId="urn:microsoft.com/office/officeart/2005/8/layout/radial6"/>
    <dgm:cxn modelId="{AC4A216B-9045-1D4A-A813-39B8CDEE8C75}" type="presParOf" srcId="{E7042C1C-5436-1544-8879-14EE00E7F226}" destId="{6EFB83EE-1B3D-B248-8C2B-6CC4925BFF8B}" srcOrd="3" destOrd="0" presId="urn:microsoft.com/office/officeart/2005/8/layout/radial6"/>
    <dgm:cxn modelId="{C93E1181-FF32-5E49-8B72-6A7531CB1A8A}" type="presParOf" srcId="{E7042C1C-5436-1544-8879-14EE00E7F226}" destId="{7218A21D-C20E-F847-88E4-791640EBBB5E}" srcOrd="4" destOrd="0" presId="urn:microsoft.com/office/officeart/2005/8/layout/radial6"/>
    <dgm:cxn modelId="{47AEB3CA-EBF7-D44A-84C8-653D5F5B0AD3}" type="presParOf" srcId="{E7042C1C-5436-1544-8879-14EE00E7F226}" destId="{FDEE61A8-EAA6-7844-BAB4-40839A939D3D}" srcOrd="5" destOrd="0" presId="urn:microsoft.com/office/officeart/2005/8/layout/radial6"/>
    <dgm:cxn modelId="{15956F21-F066-DD49-A902-4AE25F83BBD3}" type="presParOf" srcId="{E7042C1C-5436-1544-8879-14EE00E7F226}" destId="{D3E060EB-327F-CC47-A20C-459308B8F94E}" srcOrd="6" destOrd="0" presId="urn:microsoft.com/office/officeart/2005/8/layout/radial6"/>
    <dgm:cxn modelId="{7CF87473-5002-3746-9FC3-87488C46EB9C}" type="presParOf" srcId="{E7042C1C-5436-1544-8879-14EE00E7F226}" destId="{8FA34B70-F2C1-6948-AD51-640B4C69CCCA}" srcOrd="7" destOrd="0" presId="urn:microsoft.com/office/officeart/2005/8/layout/radial6"/>
    <dgm:cxn modelId="{4B721D42-DA0A-484D-958E-437A7FCFEE77}" type="presParOf" srcId="{E7042C1C-5436-1544-8879-14EE00E7F226}" destId="{13E6F5BF-0A26-6844-8C50-C79E4F147AE7}" srcOrd="8" destOrd="0" presId="urn:microsoft.com/office/officeart/2005/8/layout/radial6"/>
    <dgm:cxn modelId="{7738362F-BCBC-F845-9914-C1B51A98341D}" type="presParOf" srcId="{E7042C1C-5436-1544-8879-14EE00E7F226}" destId="{3812AD2E-CA6F-9B48-A889-64C927D2890B}" srcOrd="9" destOrd="0" presId="urn:microsoft.com/office/officeart/2005/8/layout/radial6"/>
    <dgm:cxn modelId="{96DA4B74-3E92-C749-A558-023DAF7D4B32}" type="presParOf" srcId="{E7042C1C-5436-1544-8879-14EE00E7F226}" destId="{D75F008A-A39F-8A43-9E38-81DE51A42CBF}" srcOrd="10" destOrd="0" presId="urn:microsoft.com/office/officeart/2005/8/layout/radial6"/>
    <dgm:cxn modelId="{1CEE87A1-B296-6F4B-A922-7B71AFDC7758}" type="presParOf" srcId="{E7042C1C-5436-1544-8879-14EE00E7F226}" destId="{1C3CCCFD-F33D-CB4B-A960-8F35746F2600}" srcOrd="11" destOrd="0" presId="urn:microsoft.com/office/officeart/2005/8/layout/radial6"/>
    <dgm:cxn modelId="{10748582-7A28-7D44-A8CA-356BE0F66BD3}" type="presParOf" srcId="{E7042C1C-5436-1544-8879-14EE00E7F226}" destId="{CAC1AB5E-FDA3-5A49-9090-43F0983D6802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67AF605-5116-4494-87F8-0B635A78F597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E567B82-7247-9D41-AB96-1786975D813F}">
      <dgm:prSet/>
      <dgm:spPr/>
      <dgm:t>
        <a:bodyPr/>
        <a:lstStyle/>
        <a:p>
          <a:r>
            <a:rPr lang="en-GB" dirty="0"/>
            <a:t>The status quo</a:t>
          </a:r>
        </a:p>
      </dgm:t>
    </dgm:pt>
    <dgm:pt modelId="{821277CE-2F16-B34B-922A-19624DF6D743}" type="parTrans" cxnId="{3A42020F-E146-4A4A-B310-A3BA071EFF1C}">
      <dgm:prSet/>
      <dgm:spPr/>
      <dgm:t>
        <a:bodyPr/>
        <a:lstStyle/>
        <a:p>
          <a:endParaRPr lang="en-GB"/>
        </a:p>
      </dgm:t>
    </dgm:pt>
    <dgm:pt modelId="{E51A7CDE-5C9A-C247-B4E7-A81BFD9D1786}" type="sibTrans" cxnId="{3A42020F-E146-4A4A-B310-A3BA071EFF1C}">
      <dgm:prSet/>
      <dgm:spPr/>
      <dgm:t>
        <a:bodyPr/>
        <a:lstStyle/>
        <a:p>
          <a:endParaRPr lang="en-GB"/>
        </a:p>
      </dgm:t>
    </dgm:pt>
    <dgm:pt modelId="{03232F78-6A25-854E-A07A-EF0C9FC07AEB}">
      <dgm:prSet/>
      <dgm:spPr/>
      <dgm:t>
        <a:bodyPr/>
        <a:lstStyle/>
        <a:p>
          <a:r>
            <a:rPr lang="en-GB" dirty="0"/>
            <a:t>A neurodiversity-affirmative school</a:t>
          </a:r>
          <a:endParaRPr lang="en-US" dirty="0"/>
        </a:p>
      </dgm:t>
    </dgm:pt>
    <dgm:pt modelId="{FC1E40DC-EE68-0840-BC4F-BCDB9129C737}" type="parTrans" cxnId="{86FE7A73-ECEC-BA49-B6C3-0FBB8DD514D1}">
      <dgm:prSet/>
      <dgm:spPr/>
      <dgm:t>
        <a:bodyPr/>
        <a:lstStyle/>
        <a:p>
          <a:endParaRPr lang="en-GB"/>
        </a:p>
      </dgm:t>
    </dgm:pt>
    <dgm:pt modelId="{CF3A1418-4724-AE46-970D-831A1E33AA80}" type="sibTrans" cxnId="{86FE7A73-ECEC-BA49-B6C3-0FBB8DD514D1}">
      <dgm:prSet/>
      <dgm:spPr/>
      <dgm:t>
        <a:bodyPr/>
        <a:lstStyle/>
        <a:p>
          <a:endParaRPr lang="en-GB"/>
        </a:p>
      </dgm:t>
    </dgm:pt>
    <dgm:pt modelId="{4F659DCB-D934-4E41-AC90-079ED920F82A}">
      <dgm:prSet/>
      <dgm:spPr/>
      <dgm:t>
        <a:bodyPr/>
        <a:lstStyle/>
        <a:p>
          <a:r>
            <a:rPr lang="en-GB" dirty="0"/>
            <a:t>What is it?</a:t>
          </a:r>
        </a:p>
      </dgm:t>
    </dgm:pt>
    <dgm:pt modelId="{65585225-59B3-4646-A23D-6A16AB964332}" type="parTrans" cxnId="{8A987E00-F21E-154B-935E-E3D2D2612EB1}">
      <dgm:prSet/>
      <dgm:spPr/>
      <dgm:t>
        <a:bodyPr/>
        <a:lstStyle/>
        <a:p>
          <a:endParaRPr lang="en-GB"/>
        </a:p>
      </dgm:t>
    </dgm:pt>
    <dgm:pt modelId="{BE95A282-64F5-F54B-9053-60895798D5CC}" type="sibTrans" cxnId="{8A987E00-F21E-154B-935E-E3D2D2612EB1}">
      <dgm:prSet/>
      <dgm:spPr/>
      <dgm:t>
        <a:bodyPr/>
        <a:lstStyle/>
        <a:p>
          <a:endParaRPr lang="en-GB"/>
        </a:p>
      </dgm:t>
    </dgm:pt>
    <dgm:pt modelId="{F5460560-6B4E-9944-8373-978E4364C006}">
      <dgm:prSet/>
      <dgm:spPr/>
      <dgm:t>
        <a:bodyPr/>
        <a:lstStyle/>
        <a:p>
          <a:r>
            <a:rPr lang="en-GB" dirty="0"/>
            <a:t>The neurodiversity paradigm</a:t>
          </a:r>
        </a:p>
      </dgm:t>
    </dgm:pt>
    <dgm:pt modelId="{FB88957D-A75D-1C46-B087-41CECC2986A0}" type="parTrans" cxnId="{3AE97B81-023D-6945-B545-5FC77AAB3AAE}">
      <dgm:prSet/>
      <dgm:spPr/>
      <dgm:t>
        <a:bodyPr/>
        <a:lstStyle/>
        <a:p>
          <a:endParaRPr lang="en-GB"/>
        </a:p>
      </dgm:t>
    </dgm:pt>
    <dgm:pt modelId="{D2E603E7-18CD-0F4F-9375-2E60B1E72D7E}" type="sibTrans" cxnId="{3AE97B81-023D-6945-B545-5FC77AAB3AAE}">
      <dgm:prSet/>
      <dgm:spPr/>
      <dgm:t>
        <a:bodyPr/>
        <a:lstStyle/>
        <a:p>
          <a:endParaRPr lang="en-GB"/>
        </a:p>
      </dgm:t>
    </dgm:pt>
    <dgm:pt modelId="{74CCB169-C33C-F14E-A601-8E9A4AE7F494}">
      <dgm:prSet/>
      <dgm:spPr/>
      <dgm:t>
        <a:bodyPr/>
        <a:lstStyle/>
        <a:p>
          <a:r>
            <a:rPr lang="en-GB" dirty="0"/>
            <a:t>Neurodiversity</a:t>
          </a:r>
        </a:p>
      </dgm:t>
    </dgm:pt>
    <dgm:pt modelId="{126B8E3B-C24E-5E45-A8FD-A2F65418FE97}" type="parTrans" cxnId="{87366ABD-83B4-CA49-9493-A690EA549E0B}">
      <dgm:prSet/>
      <dgm:spPr/>
      <dgm:t>
        <a:bodyPr/>
        <a:lstStyle/>
        <a:p>
          <a:endParaRPr lang="en-GB"/>
        </a:p>
      </dgm:t>
    </dgm:pt>
    <dgm:pt modelId="{ADA333DE-3EBB-C744-AF76-4955E86CCE0C}" type="sibTrans" cxnId="{87366ABD-83B4-CA49-9493-A690EA549E0B}">
      <dgm:prSet/>
      <dgm:spPr/>
      <dgm:t>
        <a:bodyPr/>
        <a:lstStyle/>
        <a:p>
          <a:endParaRPr lang="en-GB"/>
        </a:p>
      </dgm:t>
    </dgm:pt>
    <dgm:pt modelId="{54C9C25C-582E-0F45-AAA2-FE8B3991DE7A}">
      <dgm:prSet/>
      <dgm:spPr/>
      <dgm:t>
        <a:bodyPr/>
        <a:lstStyle/>
        <a:p>
          <a:r>
            <a:rPr lang="en-GB" dirty="0"/>
            <a:t>Addressing common myths</a:t>
          </a:r>
        </a:p>
      </dgm:t>
    </dgm:pt>
    <dgm:pt modelId="{F015DF03-9DE6-8543-B8CD-1C7E626A8CF0}" type="parTrans" cxnId="{A82FA72B-DA4B-F244-B4C7-1B7A2E7E126D}">
      <dgm:prSet/>
      <dgm:spPr/>
      <dgm:t>
        <a:bodyPr/>
        <a:lstStyle/>
        <a:p>
          <a:endParaRPr lang="en-GB"/>
        </a:p>
      </dgm:t>
    </dgm:pt>
    <dgm:pt modelId="{3C52FA3B-92E3-454E-8FB7-EA2E7C8023A0}" type="sibTrans" cxnId="{A82FA72B-DA4B-F244-B4C7-1B7A2E7E126D}">
      <dgm:prSet/>
      <dgm:spPr/>
      <dgm:t>
        <a:bodyPr/>
        <a:lstStyle/>
        <a:p>
          <a:endParaRPr lang="en-GB"/>
        </a:p>
      </dgm:t>
    </dgm:pt>
    <dgm:pt modelId="{7848370E-16D4-F24C-A4A5-66C8BFEA8B87}">
      <dgm:prSet/>
      <dgm:spPr/>
      <dgm:t>
        <a:bodyPr/>
        <a:lstStyle/>
        <a:p>
          <a:endParaRPr lang="en-GB" dirty="0"/>
        </a:p>
      </dgm:t>
    </dgm:pt>
    <dgm:pt modelId="{2CDC1561-FDC0-4442-A6F6-21ED6EB0CB2A}" type="parTrans" cxnId="{099CDD17-E307-6E49-99B1-DA6EA0A78925}">
      <dgm:prSet/>
      <dgm:spPr/>
      <dgm:t>
        <a:bodyPr/>
        <a:lstStyle/>
        <a:p>
          <a:endParaRPr lang="en-GB"/>
        </a:p>
      </dgm:t>
    </dgm:pt>
    <dgm:pt modelId="{FBA28072-3E0B-C849-9151-9C63EDFFBB51}" type="sibTrans" cxnId="{099CDD17-E307-6E49-99B1-DA6EA0A78925}">
      <dgm:prSet/>
      <dgm:spPr/>
      <dgm:t>
        <a:bodyPr/>
        <a:lstStyle/>
        <a:p>
          <a:endParaRPr lang="en-GB"/>
        </a:p>
      </dgm:t>
    </dgm:pt>
    <dgm:pt modelId="{92CFC795-5CE1-ED43-9BA4-07AB63B78F84}">
      <dgm:prSet/>
      <dgm:spPr/>
      <dgm:t>
        <a:bodyPr/>
        <a:lstStyle/>
        <a:p>
          <a:r>
            <a:rPr lang="en-GB" dirty="0"/>
            <a:t>School inclusion</a:t>
          </a:r>
        </a:p>
      </dgm:t>
    </dgm:pt>
    <dgm:pt modelId="{06155BD6-4066-7649-9E56-C730F379A6AE}" type="parTrans" cxnId="{9D26E90B-B1D7-CF4A-8739-A601FD9CDF9C}">
      <dgm:prSet/>
      <dgm:spPr/>
      <dgm:t>
        <a:bodyPr/>
        <a:lstStyle/>
        <a:p>
          <a:endParaRPr lang="en-GB"/>
        </a:p>
      </dgm:t>
    </dgm:pt>
    <dgm:pt modelId="{8B46E1BE-F99B-A54F-A47D-19208D6399DD}" type="sibTrans" cxnId="{9D26E90B-B1D7-CF4A-8739-A601FD9CDF9C}">
      <dgm:prSet/>
      <dgm:spPr/>
      <dgm:t>
        <a:bodyPr/>
        <a:lstStyle/>
        <a:p>
          <a:endParaRPr lang="en-GB"/>
        </a:p>
      </dgm:t>
    </dgm:pt>
    <dgm:pt modelId="{7A598E1C-EACC-8642-8BBE-9FF58C2856EA}">
      <dgm:prSet/>
      <dgm:spPr/>
      <dgm:t>
        <a:bodyPr/>
        <a:lstStyle/>
        <a:p>
          <a:r>
            <a:rPr lang="en-GB" dirty="0"/>
            <a:t>Applying the paradigm in practice</a:t>
          </a:r>
        </a:p>
      </dgm:t>
    </dgm:pt>
    <dgm:pt modelId="{74E16FFC-D4CE-6A4D-A179-9CFA4A3A3CB5}" type="parTrans" cxnId="{71868871-8817-8A4B-B86D-D69B82A4EAA3}">
      <dgm:prSet/>
      <dgm:spPr/>
      <dgm:t>
        <a:bodyPr/>
        <a:lstStyle/>
        <a:p>
          <a:endParaRPr lang="en-GB"/>
        </a:p>
      </dgm:t>
    </dgm:pt>
    <dgm:pt modelId="{5F0C2291-07F7-D44A-BA7D-F8F8A64BA158}" type="sibTrans" cxnId="{71868871-8817-8A4B-B86D-D69B82A4EAA3}">
      <dgm:prSet/>
      <dgm:spPr/>
      <dgm:t>
        <a:bodyPr/>
        <a:lstStyle/>
        <a:p>
          <a:endParaRPr lang="en-GB"/>
        </a:p>
      </dgm:t>
    </dgm:pt>
    <dgm:pt modelId="{2733BEC2-C6A1-DE4A-B05A-F59E1CB69856}">
      <dgm:prSet/>
      <dgm:spPr/>
      <dgm:t>
        <a:bodyPr/>
        <a:lstStyle/>
        <a:p>
          <a:r>
            <a:rPr lang="en-GB" dirty="0"/>
            <a:t>Core Deficit theories</a:t>
          </a:r>
        </a:p>
      </dgm:t>
    </dgm:pt>
    <dgm:pt modelId="{D9F70398-244C-714A-8328-8A303587EDF4}" type="parTrans" cxnId="{8F2432D5-2D09-674B-9E36-F78B44118E89}">
      <dgm:prSet/>
      <dgm:spPr/>
      <dgm:t>
        <a:bodyPr/>
        <a:lstStyle/>
        <a:p>
          <a:endParaRPr lang="en-GB"/>
        </a:p>
      </dgm:t>
    </dgm:pt>
    <dgm:pt modelId="{A7447C4C-B8A1-484D-91FD-AF162649FC22}" type="sibTrans" cxnId="{8F2432D5-2D09-674B-9E36-F78B44118E89}">
      <dgm:prSet/>
      <dgm:spPr/>
      <dgm:t>
        <a:bodyPr/>
        <a:lstStyle/>
        <a:p>
          <a:endParaRPr lang="en-GB"/>
        </a:p>
      </dgm:t>
    </dgm:pt>
    <dgm:pt modelId="{F620B010-2F9D-624F-9870-BEDF1F5DF9A5}" type="pres">
      <dgm:prSet presAssocID="{967AF605-5116-4494-87F8-0B635A78F597}" presName="linear" presStyleCnt="0">
        <dgm:presLayoutVars>
          <dgm:dir/>
          <dgm:animLvl val="lvl"/>
          <dgm:resizeHandles val="exact"/>
        </dgm:presLayoutVars>
      </dgm:prSet>
      <dgm:spPr/>
    </dgm:pt>
    <dgm:pt modelId="{A69FB542-3675-5149-9739-65EE59F6AAAD}" type="pres">
      <dgm:prSet presAssocID="{CE567B82-7247-9D41-AB96-1786975D813F}" presName="parentLin" presStyleCnt="0"/>
      <dgm:spPr/>
    </dgm:pt>
    <dgm:pt modelId="{38CDD124-F4B5-2044-8F04-5476F5988EFC}" type="pres">
      <dgm:prSet presAssocID="{CE567B82-7247-9D41-AB96-1786975D813F}" presName="parentLeftMargin" presStyleLbl="node1" presStyleIdx="0" presStyleCnt="4"/>
      <dgm:spPr/>
    </dgm:pt>
    <dgm:pt modelId="{C967216C-41DF-9149-9A9C-59AE79B0849C}" type="pres">
      <dgm:prSet presAssocID="{CE567B82-7247-9D41-AB96-1786975D813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DEB757F9-749F-5545-9DBC-796C9F567D5D}" type="pres">
      <dgm:prSet presAssocID="{CE567B82-7247-9D41-AB96-1786975D813F}" presName="negativeSpace" presStyleCnt="0"/>
      <dgm:spPr/>
    </dgm:pt>
    <dgm:pt modelId="{C4D03B56-FBD9-A14D-BC96-95542927BAA4}" type="pres">
      <dgm:prSet presAssocID="{CE567B82-7247-9D41-AB96-1786975D813F}" presName="childText" presStyleLbl="conFgAcc1" presStyleIdx="0" presStyleCnt="4">
        <dgm:presLayoutVars>
          <dgm:bulletEnabled val="1"/>
        </dgm:presLayoutVars>
      </dgm:prSet>
      <dgm:spPr/>
    </dgm:pt>
    <dgm:pt modelId="{4BEEB4F2-D828-204C-BA92-2ACC9C5C8105}" type="pres">
      <dgm:prSet presAssocID="{E51A7CDE-5C9A-C247-B4E7-A81BFD9D1786}" presName="spaceBetweenRectangles" presStyleCnt="0"/>
      <dgm:spPr/>
    </dgm:pt>
    <dgm:pt modelId="{8C0A0BD9-EBE1-FF4D-B52B-BC647BD48D42}" type="pres">
      <dgm:prSet presAssocID="{74CCB169-C33C-F14E-A601-8E9A4AE7F494}" presName="parentLin" presStyleCnt="0"/>
      <dgm:spPr/>
    </dgm:pt>
    <dgm:pt modelId="{46DCE7FD-1FFA-334F-92FB-B666C7C7C60A}" type="pres">
      <dgm:prSet presAssocID="{74CCB169-C33C-F14E-A601-8E9A4AE7F494}" presName="parentLeftMargin" presStyleLbl="node1" presStyleIdx="0" presStyleCnt="4"/>
      <dgm:spPr/>
    </dgm:pt>
    <dgm:pt modelId="{5098B92B-0524-9748-BB9D-BBF38421740F}" type="pres">
      <dgm:prSet presAssocID="{74CCB169-C33C-F14E-A601-8E9A4AE7F49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A522ADC-86DB-634A-8D2A-066E045F1000}" type="pres">
      <dgm:prSet presAssocID="{74CCB169-C33C-F14E-A601-8E9A4AE7F494}" presName="negativeSpace" presStyleCnt="0"/>
      <dgm:spPr/>
    </dgm:pt>
    <dgm:pt modelId="{B85F9B77-69E0-AC4B-8AC2-AAAEB732CBAC}" type="pres">
      <dgm:prSet presAssocID="{74CCB169-C33C-F14E-A601-8E9A4AE7F494}" presName="childText" presStyleLbl="conFgAcc1" presStyleIdx="1" presStyleCnt="4">
        <dgm:presLayoutVars>
          <dgm:bulletEnabled val="1"/>
        </dgm:presLayoutVars>
      </dgm:prSet>
      <dgm:spPr/>
    </dgm:pt>
    <dgm:pt modelId="{4555EEC9-159F-BB40-9AA1-91A1236ACA8E}" type="pres">
      <dgm:prSet presAssocID="{ADA333DE-3EBB-C744-AF76-4955E86CCE0C}" presName="spaceBetweenRectangles" presStyleCnt="0"/>
      <dgm:spPr/>
    </dgm:pt>
    <dgm:pt modelId="{D3C41A72-E3D1-E348-9F1E-DEF139E91D4B}" type="pres">
      <dgm:prSet presAssocID="{03232F78-6A25-854E-A07A-EF0C9FC07AEB}" presName="parentLin" presStyleCnt="0"/>
      <dgm:spPr/>
    </dgm:pt>
    <dgm:pt modelId="{3844A400-AEEC-3444-BE6B-1C03C9982DBC}" type="pres">
      <dgm:prSet presAssocID="{03232F78-6A25-854E-A07A-EF0C9FC07AEB}" presName="parentLeftMargin" presStyleLbl="node1" presStyleIdx="1" presStyleCnt="4"/>
      <dgm:spPr/>
    </dgm:pt>
    <dgm:pt modelId="{19D48F3F-B13C-3749-A316-AC5502A4610C}" type="pres">
      <dgm:prSet presAssocID="{03232F78-6A25-854E-A07A-EF0C9FC07AEB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2420ACD9-0C1E-F14F-A9DE-766FA11C7526}" type="pres">
      <dgm:prSet presAssocID="{03232F78-6A25-854E-A07A-EF0C9FC07AEB}" presName="negativeSpace" presStyleCnt="0"/>
      <dgm:spPr/>
    </dgm:pt>
    <dgm:pt modelId="{24B7BE2F-D85F-D543-8489-15EC2F663101}" type="pres">
      <dgm:prSet presAssocID="{03232F78-6A25-854E-A07A-EF0C9FC07AEB}" presName="childText" presStyleLbl="conFgAcc1" presStyleIdx="2" presStyleCnt="4">
        <dgm:presLayoutVars>
          <dgm:bulletEnabled val="1"/>
        </dgm:presLayoutVars>
      </dgm:prSet>
      <dgm:spPr/>
    </dgm:pt>
    <dgm:pt modelId="{12BFEEF3-E312-C04A-9409-A01C627D0A7C}" type="pres">
      <dgm:prSet presAssocID="{CF3A1418-4724-AE46-970D-831A1E33AA80}" presName="spaceBetweenRectangles" presStyleCnt="0"/>
      <dgm:spPr/>
    </dgm:pt>
    <dgm:pt modelId="{46CFC75B-3BB4-2B47-BD6E-9E1C983F78FA}" type="pres">
      <dgm:prSet presAssocID="{7A598E1C-EACC-8642-8BBE-9FF58C2856EA}" presName="parentLin" presStyleCnt="0"/>
      <dgm:spPr/>
    </dgm:pt>
    <dgm:pt modelId="{2616091E-B66A-3848-A298-6A4F8BC61189}" type="pres">
      <dgm:prSet presAssocID="{7A598E1C-EACC-8642-8BBE-9FF58C2856EA}" presName="parentLeftMargin" presStyleLbl="node1" presStyleIdx="2" presStyleCnt="4"/>
      <dgm:spPr/>
    </dgm:pt>
    <dgm:pt modelId="{53DC98D2-9AF3-5B43-99FF-90694A4A39F2}" type="pres">
      <dgm:prSet presAssocID="{7A598E1C-EACC-8642-8BBE-9FF58C2856EA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31F1BC61-8EAE-5841-BBAF-202979B330E3}" type="pres">
      <dgm:prSet presAssocID="{7A598E1C-EACC-8642-8BBE-9FF58C2856EA}" presName="negativeSpace" presStyleCnt="0"/>
      <dgm:spPr/>
    </dgm:pt>
    <dgm:pt modelId="{A7B2AB7E-B475-1747-80C2-F046DC6B34BE}" type="pres">
      <dgm:prSet presAssocID="{7A598E1C-EACC-8642-8BBE-9FF58C2856EA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8A987E00-F21E-154B-935E-E3D2D2612EB1}" srcId="{74CCB169-C33C-F14E-A601-8E9A4AE7F494}" destId="{4F659DCB-D934-4E41-AC90-079ED920F82A}" srcOrd="0" destOrd="0" parTransId="{65585225-59B3-4646-A23D-6A16AB964332}" sibTransId="{BE95A282-64F5-F54B-9053-60895798D5CC}"/>
    <dgm:cxn modelId="{9D26E90B-B1D7-CF4A-8739-A601FD9CDF9C}" srcId="{CE567B82-7247-9D41-AB96-1786975D813F}" destId="{92CFC795-5CE1-ED43-9BA4-07AB63B78F84}" srcOrd="1" destOrd="0" parTransId="{06155BD6-4066-7649-9E56-C730F379A6AE}" sibTransId="{8B46E1BE-F99B-A54F-A47D-19208D6399DD}"/>
    <dgm:cxn modelId="{3A42020F-E146-4A4A-B310-A3BA071EFF1C}" srcId="{967AF605-5116-4494-87F8-0B635A78F597}" destId="{CE567B82-7247-9D41-AB96-1786975D813F}" srcOrd="0" destOrd="0" parTransId="{821277CE-2F16-B34B-922A-19624DF6D743}" sibTransId="{E51A7CDE-5C9A-C247-B4E7-A81BFD9D1786}"/>
    <dgm:cxn modelId="{81CF8B12-595F-5B4B-8A5E-03F73A389ED5}" type="presOf" srcId="{7A598E1C-EACC-8642-8BBE-9FF58C2856EA}" destId="{53DC98D2-9AF3-5B43-99FF-90694A4A39F2}" srcOrd="1" destOrd="0" presId="urn:microsoft.com/office/officeart/2005/8/layout/list1"/>
    <dgm:cxn modelId="{099CDD17-E307-6E49-99B1-DA6EA0A78925}" srcId="{7A598E1C-EACC-8642-8BBE-9FF58C2856EA}" destId="{7848370E-16D4-F24C-A4A5-66C8BFEA8B87}" srcOrd="0" destOrd="0" parTransId="{2CDC1561-FDC0-4442-A6F6-21ED6EB0CB2A}" sibTransId="{FBA28072-3E0B-C849-9151-9C63EDFFBB51}"/>
    <dgm:cxn modelId="{5F43E719-D3CA-3B46-BDE3-70065452A4E0}" type="presOf" srcId="{03232F78-6A25-854E-A07A-EF0C9FC07AEB}" destId="{19D48F3F-B13C-3749-A316-AC5502A4610C}" srcOrd="1" destOrd="0" presId="urn:microsoft.com/office/officeart/2005/8/layout/list1"/>
    <dgm:cxn modelId="{DD590B20-E84C-3241-8E1A-D5AE4CF43F54}" type="presOf" srcId="{92CFC795-5CE1-ED43-9BA4-07AB63B78F84}" destId="{C4D03B56-FBD9-A14D-BC96-95542927BAA4}" srcOrd="0" destOrd="1" presId="urn:microsoft.com/office/officeart/2005/8/layout/list1"/>
    <dgm:cxn modelId="{A82FA72B-DA4B-F244-B4C7-1B7A2E7E126D}" srcId="{74CCB169-C33C-F14E-A601-8E9A4AE7F494}" destId="{54C9C25C-582E-0F45-AAA2-FE8B3991DE7A}" srcOrd="2" destOrd="0" parTransId="{F015DF03-9DE6-8543-B8CD-1C7E626A8CF0}" sibTransId="{3C52FA3B-92E3-454E-8FB7-EA2E7C8023A0}"/>
    <dgm:cxn modelId="{BFD7AF45-DD71-4544-9B20-9EA6E3985F0F}" type="presOf" srcId="{03232F78-6A25-854E-A07A-EF0C9FC07AEB}" destId="{3844A400-AEEC-3444-BE6B-1C03C9982DBC}" srcOrd="0" destOrd="0" presId="urn:microsoft.com/office/officeart/2005/8/layout/list1"/>
    <dgm:cxn modelId="{71868871-8817-8A4B-B86D-D69B82A4EAA3}" srcId="{967AF605-5116-4494-87F8-0B635A78F597}" destId="{7A598E1C-EACC-8642-8BBE-9FF58C2856EA}" srcOrd="3" destOrd="0" parTransId="{74E16FFC-D4CE-6A4D-A179-9CFA4A3A3CB5}" sibTransId="{5F0C2291-07F7-D44A-BA7D-F8F8A64BA158}"/>
    <dgm:cxn modelId="{E2D1E071-E53F-3F48-A087-7A948BD30373}" type="presOf" srcId="{CE567B82-7247-9D41-AB96-1786975D813F}" destId="{38CDD124-F4B5-2044-8F04-5476F5988EFC}" srcOrd="0" destOrd="0" presId="urn:microsoft.com/office/officeart/2005/8/layout/list1"/>
    <dgm:cxn modelId="{86FE7A73-ECEC-BA49-B6C3-0FBB8DD514D1}" srcId="{967AF605-5116-4494-87F8-0B635A78F597}" destId="{03232F78-6A25-854E-A07A-EF0C9FC07AEB}" srcOrd="2" destOrd="0" parTransId="{FC1E40DC-EE68-0840-BC4F-BCDB9129C737}" sibTransId="{CF3A1418-4724-AE46-970D-831A1E33AA80}"/>
    <dgm:cxn modelId="{3AE97B81-023D-6945-B545-5FC77AAB3AAE}" srcId="{74CCB169-C33C-F14E-A601-8E9A4AE7F494}" destId="{F5460560-6B4E-9944-8373-978E4364C006}" srcOrd="1" destOrd="0" parTransId="{FB88957D-A75D-1C46-B087-41CECC2986A0}" sibTransId="{D2E603E7-18CD-0F4F-9375-2E60B1E72D7E}"/>
    <dgm:cxn modelId="{998E1382-C24F-C841-8AD3-1E110621F41F}" type="presOf" srcId="{F5460560-6B4E-9944-8373-978E4364C006}" destId="{B85F9B77-69E0-AC4B-8AC2-AAAEB732CBAC}" srcOrd="0" destOrd="1" presId="urn:microsoft.com/office/officeart/2005/8/layout/list1"/>
    <dgm:cxn modelId="{2853B783-8288-8E4B-BD7D-301F1BDA5354}" type="presOf" srcId="{54C9C25C-582E-0F45-AAA2-FE8B3991DE7A}" destId="{B85F9B77-69E0-AC4B-8AC2-AAAEB732CBAC}" srcOrd="0" destOrd="2" presId="urn:microsoft.com/office/officeart/2005/8/layout/list1"/>
    <dgm:cxn modelId="{A9CFA48E-BB12-9E4A-8220-3AED36905D7C}" type="presOf" srcId="{74CCB169-C33C-F14E-A601-8E9A4AE7F494}" destId="{5098B92B-0524-9748-BB9D-BBF38421740F}" srcOrd="1" destOrd="0" presId="urn:microsoft.com/office/officeart/2005/8/layout/list1"/>
    <dgm:cxn modelId="{CBD142AF-C98B-334B-BA40-3BA00E59D212}" type="presOf" srcId="{7A598E1C-EACC-8642-8BBE-9FF58C2856EA}" destId="{2616091E-B66A-3848-A298-6A4F8BC61189}" srcOrd="0" destOrd="0" presId="urn:microsoft.com/office/officeart/2005/8/layout/list1"/>
    <dgm:cxn modelId="{87366ABD-83B4-CA49-9493-A690EA549E0B}" srcId="{967AF605-5116-4494-87F8-0B635A78F597}" destId="{74CCB169-C33C-F14E-A601-8E9A4AE7F494}" srcOrd="1" destOrd="0" parTransId="{126B8E3B-C24E-5E45-A8FD-A2F65418FE97}" sibTransId="{ADA333DE-3EBB-C744-AF76-4955E86CCE0C}"/>
    <dgm:cxn modelId="{146350C9-FEA1-574C-B800-89C046AFD452}" type="presOf" srcId="{4F659DCB-D934-4E41-AC90-079ED920F82A}" destId="{B85F9B77-69E0-AC4B-8AC2-AAAEB732CBAC}" srcOrd="0" destOrd="0" presId="urn:microsoft.com/office/officeart/2005/8/layout/list1"/>
    <dgm:cxn modelId="{7C408ED2-51C0-BA44-A3DF-7AF66CA68FCC}" type="presOf" srcId="{2733BEC2-C6A1-DE4A-B05A-F59E1CB69856}" destId="{C4D03B56-FBD9-A14D-BC96-95542927BAA4}" srcOrd="0" destOrd="0" presId="urn:microsoft.com/office/officeart/2005/8/layout/list1"/>
    <dgm:cxn modelId="{475C08D4-4F0A-BA4C-8DCD-51BE98EF430D}" type="presOf" srcId="{967AF605-5116-4494-87F8-0B635A78F597}" destId="{F620B010-2F9D-624F-9870-BEDF1F5DF9A5}" srcOrd="0" destOrd="0" presId="urn:microsoft.com/office/officeart/2005/8/layout/list1"/>
    <dgm:cxn modelId="{8F2432D5-2D09-674B-9E36-F78B44118E89}" srcId="{CE567B82-7247-9D41-AB96-1786975D813F}" destId="{2733BEC2-C6A1-DE4A-B05A-F59E1CB69856}" srcOrd="0" destOrd="0" parTransId="{D9F70398-244C-714A-8328-8A303587EDF4}" sibTransId="{A7447C4C-B8A1-484D-91FD-AF162649FC22}"/>
    <dgm:cxn modelId="{DAB377D8-744E-C649-9A87-34F31EBC6B67}" type="presOf" srcId="{CE567B82-7247-9D41-AB96-1786975D813F}" destId="{C967216C-41DF-9149-9A9C-59AE79B0849C}" srcOrd="1" destOrd="0" presId="urn:microsoft.com/office/officeart/2005/8/layout/list1"/>
    <dgm:cxn modelId="{3F50ACE4-E4D5-0442-8B7A-3B6525852D5F}" type="presOf" srcId="{74CCB169-C33C-F14E-A601-8E9A4AE7F494}" destId="{46DCE7FD-1FFA-334F-92FB-B666C7C7C60A}" srcOrd="0" destOrd="0" presId="urn:microsoft.com/office/officeart/2005/8/layout/list1"/>
    <dgm:cxn modelId="{CEF8F3FD-24E9-0F46-873A-7A10D5B4D62C}" type="presOf" srcId="{7848370E-16D4-F24C-A4A5-66C8BFEA8B87}" destId="{A7B2AB7E-B475-1747-80C2-F046DC6B34BE}" srcOrd="0" destOrd="0" presId="urn:microsoft.com/office/officeart/2005/8/layout/list1"/>
    <dgm:cxn modelId="{71EC934B-10CD-BB46-AEB9-173297CF4D9E}" type="presParOf" srcId="{F620B010-2F9D-624F-9870-BEDF1F5DF9A5}" destId="{A69FB542-3675-5149-9739-65EE59F6AAAD}" srcOrd="0" destOrd="0" presId="urn:microsoft.com/office/officeart/2005/8/layout/list1"/>
    <dgm:cxn modelId="{64CE85F4-1986-9749-8D0B-A12F934FB6BC}" type="presParOf" srcId="{A69FB542-3675-5149-9739-65EE59F6AAAD}" destId="{38CDD124-F4B5-2044-8F04-5476F5988EFC}" srcOrd="0" destOrd="0" presId="urn:microsoft.com/office/officeart/2005/8/layout/list1"/>
    <dgm:cxn modelId="{5EAB6340-964E-AB4D-A742-8FC6A794E782}" type="presParOf" srcId="{A69FB542-3675-5149-9739-65EE59F6AAAD}" destId="{C967216C-41DF-9149-9A9C-59AE79B0849C}" srcOrd="1" destOrd="0" presId="urn:microsoft.com/office/officeart/2005/8/layout/list1"/>
    <dgm:cxn modelId="{F56CD518-2A02-314C-B407-ED3492DBC850}" type="presParOf" srcId="{F620B010-2F9D-624F-9870-BEDF1F5DF9A5}" destId="{DEB757F9-749F-5545-9DBC-796C9F567D5D}" srcOrd="1" destOrd="0" presId="urn:microsoft.com/office/officeart/2005/8/layout/list1"/>
    <dgm:cxn modelId="{A253D636-3FC8-A747-9040-12FAD67D8CF2}" type="presParOf" srcId="{F620B010-2F9D-624F-9870-BEDF1F5DF9A5}" destId="{C4D03B56-FBD9-A14D-BC96-95542927BAA4}" srcOrd="2" destOrd="0" presId="urn:microsoft.com/office/officeart/2005/8/layout/list1"/>
    <dgm:cxn modelId="{7AE5593E-7FEA-DF49-A57B-046B73D5357B}" type="presParOf" srcId="{F620B010-2F9D-624F-9870-BEDF1F5DF9A5}" destId="{4BEEB4F2-D828-204C-BA92-2ACC9C5C8105}" srcOrd="3" destOrd="0" presId="urn:microsoft.com/office/officeart/2005/8/layout/list1"/>
    <dgm:cxn modelId="{C6374548-F81A-064C-A32D-562B57D7112B}" type="presParOf" srcId="{F620B010-2F9D-624F-9870-BEDF1F5DF9A5}" destId="{8C0A0BD9-EBE1-FF4D-B52B-BC647BD48D42}" srcOrd="4" destOrd="0" presId="urn:microsoft.com/office/officeart/2005/8/layout/list1"/>
    <dgm:cxn modelId="{9080A1B1-56EE-EA43-BBB0-6E79D8A4C022}" type="presParOf" srcId="{8C0A0BD9-EBE1-FF4D-B52B-BC647BD48D42}" destId="{46DCE7FD-1FFA-334F-92FB-B666C7C7C60A}" srcOrd="0" destOrd="0" presId="urn:microsoft.com/office/officeart/2005/8/layout/list1"/>
    <dgm:cxn modelId="{D53361F0-AAEA-9043-878A-9F9B4C8E4FA2}" type="presParOf" srcId="{8C0A0BD9-EBE1-FF4D-B52B-BC647BD48D42}" destId="{5098B92B-0524-9748-BB9D-BBF38421740F}" srcOrd="1" destOrd="0" presId="urn:microsoft.com/office/officeart/2005/8/layout/list1"/>
    <dgm:cxn modelId="{F7F6B9B8-9302-0648-BB0F-6635BA129C70}" type="presParOf" srcId="{F620B010-2F9D-624F-9870-BEDF1F5DF9A5}" destId="{EA522ADC-86DB-634A-8D2A-066E045F1000}" srcOrd="5" destOrd="0" presId="urn:microsoft.com/office/officeart/2005/8/layout/list1"/>
    <dgm:cxn modelId="{D5757F49-5154-EF48-88F2-4BDA98762AD0}" type="presParOf" srcId="{F620B010-2F9D-624F-9870-BEDF1F5DF9A5}" destId="{B85F9B77-69E0-AC4B-8AC2-AAAEB732CBAC}" srcOrd="6" destOrd="0" presId="urn:microsoft.com/office/officeart/2005/8/layout/list1"/>
    <dgm:cxn modelId="{F9E3CED5-B92D-9E46-ACBB-C7B9F54FFBE1}" type="presParOf" srcId="{F620B010-2F9D-624F-9870-BEDF1F5DF9A5}" destId="{4555EEC9-159F-BB40-9AA1-91A1236ACA8E}" srcOrd="7" destOrd="0" presId="urn:microsoft.com/office/officeart/2005/8/layout/list1"/>
    <dgm:cxn modelId="{52D5ED41-7ACB-A243-9D93-7B043066CA8B}" type="presParOf" srcId="{F620B010-2F9D-624F-9870-BEDF1F5DF9A5}" destId="{D3C41A72-E3D1-E348-9F1E-DEF139E91D4B}" srcOrd="8" destOrd="0" presId="urn:microsoft.com/office/officeart/2005/8/layout/list1"/>
    <dgm:cxn modelId="{9B3F626C-9A44-4B4A-B8D5-B52CEFC71EFF}" type="presParOf" srcId="{D3C41A72-E3D1-E348-9F1E-DEF139E91D4B}" destId="{3844A400-AEEC-3444-BE6B-1C03C9982DBC}" srcOrd="0" destOrd="0" presId="urn:microsoft.com/office/officeart/2005/8/layout/list1"/>
    <dgm:cxn modelId="{15C322E0-0797-C24D-875F-EE8CFA05764C}" type="presParOf" srcId="{D3C41A72-E3D1-E348-9F1E-DEF139E91D4B}" destId="{19D48F3F-B13C-3749-A316-AC5502A4610C}" srcOrd="1" destOrd="0" presId="urn:microsoft.com/office/officeart/2005/8/layout/list1"/>
    <dgm:cxn modelId="{D460DD10-F51E-AB40-BB24-50A6E8B1E1DD}" type="presParOf" srcId="{F620B010-2F9D-624F-9870-BEDF1F5DF9A5}" destId="{2420ACD9-0C1E-F14F-A9DE-766FA11C7526}" srcOrd="9" destOrd="0" presId="urn:microsoft.com/office/officeart/2005/8/layout/list1"/>
    <dgm:cxn modelId="{6B17C2AA-9E83-E34E-84D9-5BD8B07F40B2}" type="presParOf" srcId="{F620B010-2F9D-624F-9870-BEDF1F5DF9A5}" destId="{24B7BE2F-D85F-D543-8489-15EC2F663101}" srcOrd="10" destOrd="0" presId="urn:microsoft.com/office/officeart/2005/8/layout/list1"/>
    <dgm:cxn modelId="{37DFAC04-DE1A-9E4E-A94B-1798894C130B}" type="presParOf" srcId="{F620B010-2F9D-624F-9870-BEDF1F5DF9A5}" destId="{12BFEEF3-E312-C04A-9409-A01C627D0A7C}" srcOrd="11" destOrd="0" presId="urn:microsoft.com/office/officeart/2005/8/layout/list1"/>
    <dgm:cxn modelId="{4DA71C87-17D2-6946-B8C8-6724DA04F0A1}" type="presParOf" srcId="{F620B010-2F9D-624F-9870-BEDF1F5DF9A5}" destId="{46CFC75B-3BB4-2B47-BD6E-9E1C983F78FA}" srcOrd="12" destOrd="0" presId="urn:microsoft.com/office/officeart/2005/8/layout/list1"/>
    <dgm:cxn modelId="{21D1C977-A828-1C43-80C6-338D9C6C6369}" type="presParOf" srcId="{46CFC75B-3BB4-2B47-BD6E-9E1C983F78FA}" destId="{2616091E-B66A-3848-A298-6A4F8BC61189}" srcOrd="0" destOrd="0" presId="urn:microsoft.com/office/officeart/2005/8/layout/list1"/>
    <dgm:cxn modelId="{805BF598-9B00-6D40-B3D7-EB2C03971377}" type="presParOf" srcId="{46CFC75B-3BB4-2B47-BD6E-9E1C983F78FA}" destId="{53DC98D2-9AF3-5B43-99FF-90694A4A39F2}" srcOrd="1" destOrd="0" presId="urn:microsoft.com/office/officeart/2005/8/layout/list1"/>
    <dgm:cxn modelId="{772C3992-44A1-0248-B2E9-C3392D3FCD93}" type="presParOf" srcId="{F620B010-2F9D-624F-9870-BEDF1F5DF9A5}" destId="{31F1BC61-8EAE-5841-BBAF-202979B330E3}" srcOrd="13" destOrd="0" presId="urn:microsoft.com/office/officeart/2005/8/layout/list1"/>
    <dgm:cxn modelId="{983007DF-A43C-FD4C-B614-4B78BBACE3C8}" type="presParOf" srcId="{F620B010-2F9D-624F-9870-BEDF1F5DF9A5}" destId="{A7B2AB7E-B475-1747-80C2-F046DC6B34BE}" srcOrd="14" destOrd="0" presId="urn:microsoft.com/office/officeart/2005/8/layout/list1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D03B56-FBD9-A14D-BC96-95542927BAA4}">
      <dsp:nvSpPr>
        <dsp:cNvPr id="0" name=""/>
        <dsp:cNvSpPr/>
      </dsp:nvSpPr>
      <dsp:spPr>
        <a:xfrm>
          <a:off x="0" y="380988"/>
          <a:ext cx="6892130" cy="11072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4906" tIns="395732" rIns="534906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900" kern="1200" dirty="0"/>
            <a:t>Core Deficit theories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900" kern="1200" dirty="0"/>
            <a:t>School inclusion</a:t>
          </a:r>
        </a:p>
      </dsp:txBody>
      <dsp:txXfrm>
        <a:off x="0" y="380988"/>
        <a:ext cx="6892130" cy="1107225"/>
      </dsp:txXfrm>
    </dsp:sp>
    <dsp:sp modelId="{C967216C-41DF-9149-9A9C-59AE79B0849C}">
      <dsp:nvSpPr>
        <dsp:cNvPr id="0" name=""/>
        <dsp:cNvSpPr/>
      </dsp:nvSpPr>
      <dsp:spPr>
        <a:xfrm>
          <a:off x="344606" y="100548"/>
          <a:ext cx="4824491" cy="5608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354" tIns="0" rIns="182354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The status quo</a:t>
          </a:r>
        </a:p>
      </dsp:txBody>
      <dsp:txXfrm>
        <a:off x="371986" y="127928"/>
        <a:ext cx="4769731" cy="506120"/>
      </dsp:txXfrm>
    </dsp:sp>
    <dsp:sp modelId="{B85F9B77-69E0-AC4B-8AC2-AAAEB732CBAC}">
      <dsp:nvSpPr>
        <dsp:cNvPr id="0" name=""/>
        <dsp:cNvSpPr/>
      </dsp:nvSpPr>
      <dsp:spPr>
        <a:xfrm>
          <a:off x="0" y="1871253"/>
          <a:ext cx="6892130" cy="143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4906" tIns="395732" rIns="534906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900" kern="1200" dirty="0"/>
            <a:t>What is it?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900" kern="1200" dirty="0"/>
            <a:t>The neurodiversity paradigm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900" kern="1200" dirty="0"/>
            <a:t>Addressing common myths</a:t>
          </a:r>
        </a:p>
      </dsp:txBody>
      <dsp:txXfrm>
        <a:off x="0" y="1871253"/>
        <a:ext cx="6892130" cy="1436400"/>
      </dsp:txXfrm>
    </dsp:sp>
    <dsp:sp modelId="{5098B92B-0524-9748-BB9D-BBF38421740F}">
      <dsp:nvSpPr>
        <dsp:cNvPr id="0" name=""/>
        <dsp:cNvSpPr/>
      </dsp:nvSpPr>
      <dsp:spPr>
        <a:xfrm>
          <a:off x="344606" y="1590813"/>
          <a:ext cx="4824491" cy="5608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354" tIns="0" rIns="182354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Neurodiversity</a:t>
          </a:r>
        </a:p>
      </dsp:txBody>
      <dsp:txXfrm>
        <a:off x="371986" y="1618193"/>
        <a:ext cx="4769731" cy="506120"/>
      </dsp:txXfrm>
    </dsp:sp>
    <dsp:sp modelId="{24B7BE2F-D85F-D543-8489-15EC2F663101}">
      <dsp:nvSpPr>
        <dsp:cNvPr id="0" name=""/>
        <dsp:cNvSpPr/>
      </dsp:nvSpPr>
      <dsp:spPr>
        <a:xfrm>
          <a:off x="0" y="3690693"/>
          <a:ext cx="689213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D48F3F-B13C-3749-A316-AC5502A4610C}">
      <dsp:nvSpPr>
        <dsp:cNvPr id="0" name=""/>
        <dsp:cNvSpPr/>
      </dsp:nvSpPr>
      <dsp:spPr>
        <a:xfrm>
          <a:off x="344606" y="3410253"/>
          <a:ext cx="4824491" cy="5608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354" tIns="0" rIns="182354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A neurodiversity-affirmative school</a:t>
          </a:r>
          <a:endParaRPr lang="en-US" sz="1900" kern="1200" dirty="0"/>
        </a:p>
      </dsp:txBody>
      <dsp:txXfrm>
        <a:off x="371986" y="3437633"/>
        <a:ext cx="4769731" cy="506120"/>
      </dsp:txXfrm>
    </dsp:sp>
    <dsp:sp modelId="{A7B2AB7E-B475-1747-80C2-F046DC6B34BE}">
      <dsp:nvSpPr>
        <dsp:cNvPr id="0" name=""/>
        <dsp:cNvSpPr/>
      </dsp:nvSpPr>
      <dsp:spPr>
        <a:xfrm>
          <a:off x="0" y="4552532"/>
          <a:ext cx="689213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4906" tIns="395732" rIns="534906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900" kern="1200" dirty="0"/>
        </a:p>
      </dsp:txBody>
      <dsp:txXfrm>
        <a:off x="0" y="4552532"/>
        <a:ext cx="6892130" cy="478800"/>
      </dsp:txXfrm>
    </dsp:sp>
    <dsp:sp modelId="{53DC98D2-9AF3-5B43-99FF-90694A4A39F2}">
      <dsp:nvSpPr>
        <dsp:cNvPr id="0" name=""/>
        <dsp:cNvSpPr/>
      </dsp:nvSpPr>
      <dsp:spPr>
        <a:xfrm>
          <a:off x="344606" y="4272093"/>
          <a:ext cx="4824491" cy="5608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354" tIns="0" rIns="182354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Applying the paradigm in practice</a:t>
          </a:r>
        </a:p>
      </dsp:txBody>
      <dsp:txXfrm>
        <a:off x="371986" y="4299473"/>
        <a:ext cx="4769731" cy="50612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F317BC-EB4C-144B-98C5-B324D9012CA7}">
      <dsp:nvSpPr>
        <dsp:cNvPr id="0" name=""/>
        <dsp:cNvSpPr/>
      </dsp:nvSpPr>
      <dsp:spPr>
        <a:xfrm>
          <a:off x="1479207" y="2362318"/>
          <a:ext cx="1364383" cy="136438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ND Peer Support</a:t>
          </a:r>
        </a:p>
      </dsp:txBody>
      <dsp:txXfrm>
        <a:off x="1679016" y="2562127"/>
        <a:ext cx="964765" cy="964765"/>
      </dsp:txXfrm>
    </dsp:sp>
    <dsp:sp modelId="{04213EA7-208B-BF42-892A-E240C4476DC4}">
      <dsp:nvSpPr>
        <dsp:cNvPr id="0" name=""/>
        <dsp:cNvSpPr/>
      </dsp:nvSpPr>
      <dsp:spPr>
        <a:xfrm rot="12900000">
          <a:off x="550057" y="2106759"/>
          <a:ext cx="1099526" cy="388849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CF0DB6-BDCF-FC40-901A-C525D1DAC576}">
      <dsp:nvSpPr>
        <dsp:cNvPr id="0" name=""/>
        <dsp:cNvSpPr/>
      </dsp:nvSpPr>
      <dsp:spPr>
        <a:xfrm>
          <a:off x="1398" y="1467387"/>
          <a:ext cx="1296163" cy="103693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Principles of neurodiversity</a:t>
          </a:r>
        </a:p>
      </dsp:txBody>
      <dsp:txXfrm>
        <a:off x="31769" y="1497758"/>
        <a:ext cx="1235421" cy="976189"/>
      </dsp:txXfrm>
    </dsp:sp>
    <dsp:sp modelId="{E42C5AE0-3090-BB4F-9499-91E55CA09194}">
      <dsp:nvSpPr>
        <dsp:cNvPr id="0" name=""/>
        <dsp:cNvSpPr/>
      </dsp:nvSpPr>
      <dsp:spPr>
        <a:xfrm rot="16200000">
          <a:off x="1611635" y="1554136"/>
          <a:ext cx="1099526" cy="388849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6486846"/>
            <a:satOff val="-34893"/>
            <a:lumOff val="-1274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27EC26-1F1B-414C-8747-4F3807203E77}">
      <dsp:nvSpPr>
        <dsp:cNvPr id="0" name=""/>
        <dsp:cNvSpPr/>
      </dsp:nvSpPr>
      <dsp:spPr>
        <a:xfrm>
          <a:off x="1513317" y="680332"/>
          <a:ext cx="1296163" cy="1036931"/>
        </a:xfrm>
        <a:prstGeom prst="roundRect">
          <a:avLst>
            <a:gd name="adj" fmla="val 10000"/>
          </a:avLst>
        </a:prstGeom>
        <a:solidFill>
          <a:schemeClr val="accent5">
            <a:hueOff val="6486846"/>
            <a:satOff val="-34893"/>
            <a:lumOff val="-1274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Flexibility: format &amp; focus</a:t>
          </a:r>
        </a:p>
      </dsp:txBody>
      <dsp:txXfrm>
        <a:off x="1543688" y="710703"/>
        <a:ext cx="1235421" cy="976189"/>
      </dsp:txXfrm>
    </dsp:sp>
    <dsp:sp modelId="{CE2C0260-2E0B-8042-92B8-0CF264690AA7}">
      <dsp:nvSpPr>
        <dsp:cNvPr id="0" name=""/>
        <dsp:cNvSpPr/>
      </dsp:nvSpPr>
      <dsp:spPr>
        <a:xfrm rot="19500000">
          <a:off x="2673214" y="2106759"/>
          <a:ext cx="1099526" cy="388849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12973692"/>
            <a:satOff val="-69786"/>
            <a:lumOff val="-2549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99B3F7-3364-D941-BF47-0E9576ADBF14}">
      <dsp:nvSpPr>
        <dsp:cNvPr id="0" name=""/>
        <dsp:cNvSpPr/>
      </dsp:nvSpPr>
      <dsp:spPr>
        <a:xfrm>
          <a:off x="3025235" y="1467387"/>
          <a:ext cx="1296163" cy="1036931"/>
        </a:xfrm>
        <a:prstGeom prst="roundRect">
          <a:avLst>
            <a:gd name="adj" fmla="val 10000"/>
          </a:avLst>
        </a:prstGeom>
        <a:solidFill>
          <a:schemeClr val="accent5">
            <a:hueOff val="12973692"/>
            <a:satOff val="-69786"/>
            <a:lumOff val="-254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Benefits for the community</a:t>
          </a:r>
        </a:p>
      </dsp:txBody>
      <dsp:txXfrm>
        <a:off x="3055606" y="1497758"/>
        <a:ext cx="1235421" cy="97618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C1AB5E-FDA3-5A49-9090-43F0983D6802}">
      <dsp:nvSpPr>
        <dsp:cNvPr id="0" name=""/>
        <dsp:cNvSpPr/>
      </dsp:nvSpPr>
      <dsp:spPr>
        <a:xfrm>
          <a:off x="643152" y="743487"/>
          <a:ext cx="4284346" cy="4284346"/>
        </a:xfrm>
        <a:prstGeom prst="blockArc">
          <a:avLst>
            <a:gd name="adj1" fmla="val 10800000"/>
            <a:gd name="adj2" fmla="val 16200000"/>
            <a:gd name="adj3" fmla="val 46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12AD2E-CA6F-9B48-A889-64C927D2890B}">
      <dsp:nvSpPr>
        <dsp:cNvPr id="0" name=""/>
        <dsp:cNvSpPr/>
      </dsp:nvSpPr>
      <dsp:spPr>
        <a:xfrm>
          <a:off x="643152" y="743487"/>
          <a:ext cx="4284346" cy="4284346"/>
        </a:xfrm>
        <a:prstGeom prst="blockArc">
          <a:avLst>
            <a:gd name="adj1" fmla="val 5400000"/>
            <a:gd name="adj2" fmla="val 10800000"/>
            <a:gd name="adj3" fmla="val 46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E060EB-327F-CC47-A20C-459308B8F94E}">
      <dsp:nvSpPr>
        <dsp:cNvPr id="0" name=""/>
        <dsp:cNvSpPr/>
      </dsp:nvSpPr>
      <dsp:spPr>
        <a:xfrm>
          <a:off x="643152" y="743487"/>
          <a:ext cx="4284346" cy="4284346"/>
        </a:xfrm>
        <a:prstGeom prst="blockArc">
          <a:avLst>
            <a:gd name="adj1" fmla="val 0"/>
            <a:gd name="adj2" fmla="val 5400000"/>
            <a:gd name="adj3" fmla="val 46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FB83EE-1B3D-B248-8C2B-6CC4925BFF8B}">
      <dsp:nvSpPr>
        <dsp:cNvPr id="0" name=""/>
        <dsp:cNvSpPr/>
      </dsp:nvSpPr>
      <dsp:spPr>
        <a:xfrm>
          <a:off x="643152" y="743487"/>
          <a:ext cx="4284346" cy="4284346"/>
        </a:xfrm>
        <a:prstGeom prst="blockArc">
          <a:avLst>
            <a:gd name="adj1" fmla="val 16200000"/>
            <a:gd name="adj2" fmla="val 0"/>
            <a:gd name="adj3" fmla="val 46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E59B79-6F34-5246-B552-AB4C8FA369C9}">
      <dsp:nvSpPr>
        <dsp:cNvPr id="0" name=""/>
        <dsp:cNvSpPr/>
      </dsp:nvSpPr>
      <dsp:spPr>
        <a:xfrm>
          <a:off x="1799309" y="1899644"/>
          <a:ext cx="1972032" cy="19720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A neurodiversity-affirmative classroom</a:t>
          </a:r>
        </a:p>
      </dsp:txBody>
      <dsp:txXfrm>
        <a:off x="2088106" y="2188441"/>
        <a:ext cx="1394438" cy="1394438"/>
      </dsp:txXfrm>
    </dsp:sp>
    <dsp:sp modelId="{0658D567-D1D9-2743-A3BF-6A8176B5999B}">
      <dsp:nvSpPr>
        <dsp:cNvPr id="0" name=""/>
        <dsp:cNvSpPr/>
      </dsp:nvSpPr>
      <dsp:spPr>
        <a:xfrm>
          <a:off x="2095114" y="102971"/>
          <a:ext cx="1380422" cy="138042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expects heterogeneity</a:t>
          </a:r>
        </a:p>
      </dsp:txBody>
      <dsp:txXfrm>
        <a:off x="2297272" y="305129"/>
        <a:ext cx="976106" cy="976106"/>
      </dsp:txXfrm>
    </dsp:sp>
    <dsp:sp modelId="{7218A21D-C20E-F847-88E4-791640EBBB5E}">
      <dsp:nvSpPr>
        <dsp:cNvPr id="0" name=""/>
        <dsp:cNvSpPr/>
      </dsp:nvSpPr>
      <dsp:spPr>
        <a:xfrm>
          <a:off x="4187592" y="2195449"/>
          <a:ext cx="1380422" cy="138042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respects and makes use of pupil expertise</a:t>
          </a:r>
        </a:p>
      </dsp:txBody>
      <dsp:txXfrm>
        <a:off x="4389750" y="2397607"/>
        <a:ext cx="976106" cy="976106"/>
      </dsp:txXfrm>
    </dsp:sp>
    <dsp:sp modelId="{8FA34B70-F2C1-6948-AD51-640B4C69CCCA}">
      <dsp:nvSpPr>
        <dsp:cNvPr id="0" name=""/>
        <dsp:cNvSpPr/>
      </dsp:nvSpPr>
      <dsp:spPr>
        <a:xfrm>
          <a:off x="2095114" y="4287928"/>
          <a:ext cx="1380422" cy="138042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fights stigma</a:t>
          </a:r>
        </a:p>
      </dsp:txBody>
      <dsp:txXfrm>
        <a:off x="2297272" y="4490086"/>
        <a:ext cx="976106" cy="976106"/>
      </dsp:txXfrm>
    </dsp:sp>
    <dsp:sp modelId="{D75F008A-A39F-8A43-9E38-81DE51A42CBF}">
      <dsp:nvSpPr>
        <dsp:cNvPr id="0" name=""/>
        <dsp:cNvSpPr/>
      </dsp:nvSpPr>
      <dsp:spPr>
        <a:xfrm>
          <a:off x="2635" y="2195449"/>
          <a:ext cx="1380422" cy="138042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rejects normalisation</a:t>
          </a:r>
        </a:p>
      </dsp:txBody>
      <dsp:txXfrm>
        <a:off x="204793" y="2397607"/>
        <a:ext cx="976106" cy="97610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C1AB5E-FDA3-5A49-9090-43F0983D6802}">
      <dsp:nvSpPr>
        <dsp:cNvPr id="0" name=""/>
        <dsp:cNvSpPr/>
      </dsp:nvSpPr>
      <dsp:spPr>
        <a:xfrm>
          <a:off x="587683" y="1034256"/>
          <a:ext cx="3914843" cy="3914843"/>
        </a:xfrm>
        <a:prstGeom prst="blockArc">
          <a:avLst>
            <a:gd name="adj1" fmla="val 10800000"/>
            <a:gd name="adj2" fmla="val 16200000"/>
            <a:gd name="adj3" fmla="val 46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12AD2E-CA6F-9B48-A889-64C927D2890B}">
      <dsp:nvSpPr>
        <dsp:cNvPr id="0" name=""/>
        <dsp:cNvSpPr/>
      </dsp:nvSpPr>
      <dsp:spPr>
        <a:xfrm>
          <a:off x="587683" y="1034256"/>
          <a:ext cx="3914843" cy="3914843"/>
        </a:xfrm>
        <a:prstGeom prst="blockArc">
          <a:avLst>
            <a:gd name="adj1" fmla="val 5400000"/>
            <a:gd name="adj2" fmla="val 10800000"/>
            <a:gd name="adj3" fmla="val 46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E060EB-327F-CC47-A20C-459308B8F94E}">
      <dsp:nvSpPr>
        <dsp:cNvPr id="0" name=""/>
        <dsp:cNvSpPr/>
      </dsp:nvSpPr>
      <dsp:spPr>
        <a:xfrm>
          <a:off x="587683" y="1034256"/>
          <a:ext cx="3914843" cy="3914843"/>
        </a:xfrm>
        <a:prstGeom prst="blockArc">
          <a:avLst>
            <a:gd name="adj1" fmla="val 0"/>
            <a:gd name="adj2" fmla="val 5400000"/>
            <a:gd name="adj3" fmla="val 46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FB83EE-1B3D-B248-8C2B-6CC4925BFF8B}">
      <dsp:nvSpPr>
        <dsp:cNvPr id="0" name=""/>
        <dsp:cNvSpPr/>
      </dsp:nvSpPr>
      <dsp:spPr>
        <a:xfrm>
          <a:off x="587683" y="1034256"/>
          <a:ext cx="3914843" cy="3914843"/>
        </a:xfrm>
        <a:prstGeom prst="blockArc">
          <a:avLst>
            <a:gd name="adj1" fmla="val 16200000"/>
            <a:gd name="adj2" fmla="val 0"/>
            <a:gd name="adj3" fmla="val 46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E59B79-6F34-5246-B552-AB4C8FA369C9}">
      <dsp:nvSpPr>
        <dsp:cNvPr id="0" name=""/>
        <dsp:cNvSpPr/>
      </dsp:nvSpPr>
      <dsp:spPr>
        <a:xfrm>
          <a:off x="1644127" y="2090700"/>
          <a:ext cx="1801954" cy="18019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A neurodiversity-affirmative classroom</a:t>
          </a:r>
        </a:p>
      </dsp:txBody>
      <dsp:txXfrm>
        <a:off x="1908017" y="2354590"/>
        <a:ext cx="1274174" cy="1274174"/>
      </dsp:txXfrm>
    </dsp:sp>
    <dsp:sp modelId="{0658D567-D1D9-2743-A3BF-6A8176B5999B}">
      <dsp:nvSpPr>
        <dsp:cNvPr id="0" name=""/>
        <dsp:cNvSpPr/>
      </dsp:nvSpPr>
      <dsp:spPr>
        <a:xfrm>
          <a:off x="1914421" y="448981"/>
          <a:ext cx="1261367" cy="126136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expects heterogeneity</a:t>
          </a:r>
        </a:p>
      </dsp:txBody>
      <dsp:txXfrm>
        <a:off x="2099144" y="633704"/>
        <a:ext cx="891921" cy="891921"/>
      </dsp:txXfrm>
    </dsp:sp>
    <dsp:sp modelId="{7218A21D-C20E-F847-88E4-791640EBBB5E}">
      <dsp:nvSpPr>
        <dsp:cNvPr id="0" name=""/>
        <dsp:cNvSpPr/>
      </dsp:nvSpPr>
      <dsp:spPr>
        <a:xfrm>
          <a:off x="3826433" y="2360994"/>
          <a:ext cx="1261367" cy="126136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respects and makes use of pupil expertise</a:t>
          </a:r>
        </a:p>
      </dsp:txBody>
      <dsp:txXfrm>
        <a:off x="4011156" y="2545717"/>
        <a:ext cx="891921" cy="891921"/>
      </dsp:txXfrm>
    </dsp:sp>
    <dsp:sp modelId="{8FA34B70-F2C1-6948-AD51-640B4C69CCCA}">
      <dsp:nvSpPr>
        <dsp:cNvPr id="0" name=""/>
        <dsp:cNvSpPr/>
      </dsp:nvSpPr>
      <dsp:spPr>
        <a:xfrm>
          <a:off x="1914421" y="4273006"/>
          <a:ext cx="1261367" cy="126136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fights stigma</a:t>
          </a:r>
        </a:p>
      </dsp:txBody>
      <dsp:txXfrm>
        <a:off x="2099144" y="4457729"/>
        <a:ext cx="891921" cy="891921"/>
      </dsp:txXfrm>
    </dsp:sp>
    <dsp:sp modelId="{D75F008A-A39F-8A43-9E38-81DE51A42CBF}">
      <dsp:nvSpPr>
        <dsp:cNvPr id="0" name=""/>
        <dsp:cNvSpPr/>
      </dsp:nvSpPr>
      <dsp:spPr>
        <a:xfrm>
          <a:off x="2408" y="2360994"/>
          <a:ext cx="1261367" cy="126136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rejects normalisation</a:t>
          </a:r>
        </a:p>
      </dsp:txBody>
      <dsp:txXfrm>
        <a:off x="187131" y="2545717"/>
        <a:ext cx="891921" cy="891921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C1AB5E-FDA3-5A49-9090-43F0983D6802}">
      <dsp:nvSpPr>
        <dsp:cNvPr id="0" name=""/>
        <dsp:cNvSpPr/>
      </dsp:nvSpPr>
      <dsp:spPr>
        <a:xfrm>
          <a:off x="508523" y="738888"/>
          <a:ext cx="3387521" cy="3387521"/>
        </a:xfrm>
        <a:prstGeom prst="blockArc">
          <a:avLst>
            <a:gd name="adj1" fmla="val 10800000"/>
            <a:gd name="adj2" fmla="val 16200000"/>
            <a:gd name="adj3" fmla="val 46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12AD2E-CA6F-9B48-A889-64C927D2890B}">
      <dsp:nvSpPr>
        <dsp:cNvPr id="0" name=""/>
        <dsp:cNvSpPr/>
      </dsp:nvSpPr>
      <dsp:spPr>
        <a:xfrm>
          <a:off x="508523" y="738888"/>
          <a:ext cx="3387521" cy="3387521"/>
        </a:xfrm>
        <a:prstGeom prst="blockArc">
          <a:avLst>
            <a:gd name="adj1" fmla="val 5400000"/>
            <a:gd name="adj2" fmla="val 10800000"/>
            <a:gd name="adj3" fmla="val 46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E060EB-327F-CC47-A20C-459308B8F94E}">
      <dsp:nvSpPr>
        <dsp:cNvPr id="0" name=""/>
        <dsp:cNvSpPr/>
      </dsp:nvSpPr>
      <dsp:spPr>
        <a:xfrm>
          <a:off x="508523" y="738888"/>
          <a:ext cx="3387521" cy="3387521"/>
        </a:xfrm>
        <a:prstGeom prst="blockArc">
          <a:avLst>
            <a:gd name="adj1" fmla="val 0"/>
            <a:gd name="adj2" fmla="val 5400000"/>
            <a:gd name="adj3" fmla="val 46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FB83EE-1B3D-B248-8C2B-6CC4925BFF8B}">
      <dsp:nvSpPr>
        <dsp:cNvPr id="0" name=""/>
        <dsp:cNvSpPr/>
      </dsp:nvSpPr>
      <dsp:spPr>
        <a:xfrm>
          <a:off x="508523" y="738888"/>
          <a:ext cx="3387521" cy="3387521"/>
        </a:xfrm>
        <a:prstGeom prst="blockArc">
          <a:avLst>
            <a:gd name="adj1" fmla="val 16200000"/>
            <a:gd name="adj2" fmla="val 0"/>
            <a:gd name="adj3" fmla="val 46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E59B79-6F34-5246-B552-AB4C8FA369C9}">
      <dsp:nvSpPr>
        <dsp:cNvPr id="0" name=""/>
        <dsp:cNvSpPr/>
      </dsp:nvSpPr>
      <dsp:spPr>
        <a:xfrm>
          <a:off x="1422667" y="1653032"/>
          <a:ext cx="1559234" cy="15592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A neurodiversity-affirmative classroom</a:t>
          </a:r>
        </a:p>
      </dsp:txBody>
      <dsp:txXfrm>
        <a:off x="1651012" y="1881377"/>
        <a:ext cx="1102544" cy="1102544"/>
      </dsp:txXfrm>
    </dsp:sp>
    <dsp:sp modelId="{0658D567-D1D9-2743-A3BF-6A8176B5999B}">
      <dsp:nvSpPr>
        <dsp:cNvPr id="0" name=""/>
        <dsp:cNvSpPr/>
      </dsp:nvSpPr>
      <dsp:spPr>
        <a:xfrm>
          <a:off x="1656552" y="232449"/>
          <a:ext cx="1091464" cy="109146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expects heterogeneity</a:t>
          </a:r>
        </a:p>
      </dsp:txBody>
      <dsp:txXfrm>
        <a:off x="1816393" y="392290"/>
        <a:ext cx="771782" cy="771782"/>
      </dsp:txXfrm>
    </dsp:sp>
    <dsp:sp modelId="{7218A21D-C20E-F847-88E4-791640EBBB5E}">
      <dsp:nvSpPr>
        <dsp:cNvPr id="0" name=""/>
        <dsp:cNvSpPr/>
      </dsp:nvSpPr>
      <dsp:spPr>
        <a:xfrm>
          <a:off x="3311020" y="1886917"/>
          <a:ext cx="1091464" cy="109146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respects and makes use of pupil expertise</a:t>
          </a:r>
        </a:p>
      </dsp:txBody>
      <dsp:txXfrm>
        <a:off x="3470861" y="2046758"/>
        <a:ext cx="771782" cy="771782"/>
      </dsp:txXfrm>
    </dsp:sp>
    <dsp:sp modelId="{8FA34B70-F2C1-6948-AD51-640B4C69CCCA}">
      <dsp:nvSpPr>
        <dsp:cNvPr id="0" name=""/>
        <dsp:cNvSpPr/>
      </dsp:nvSpPr>
      <dsp:spPr>
        <a:xfrm>
          <a:off x="1656552" y="3541385"/>
          <a:ext cx="1091464" cy="109146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fights stigma</a:t>
          </a:r>
        </a:p>
      </dsp:txBody>
      <dsp:txXfrm>
        <a:off x="1816393" y="3701226"/>
        <a:ext cx="771782" cy="771782"/>
      </dsp:txXfrm>
    </dsp:sp>
    <dsp:sp modelId="{D75F008A-A39F-8A43-9E38-81DE51A42CBF}">
      <dsp:nvSpPr>
        <dsp:cNvPr id="0" name=""/>
        <dsp:cNvSpPr/>
      </dsp:nvSpPr>
      <dsp:spPr>
        <a:xfrm>
          <a:off x="2084" y="1886917"/>
          <a:ext cx="1091464" cy="109146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rejects normalisation</a:t>
          </a:r>
        </a:p>
      </dsp:txBody>
      <dsp:txXfrm>
        <a:off x="161925" y="2046758"/>
        <a:ext cx="771782" cy="7717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4F7352-4CE1-6946-8C9E-500A2364BCEA}">
      <dsp:nvSpPr>
        <dsp:cNvPr id="0" name=""/>
        <dsp:cNvSpPr/>
      </dsp:nvSpPr>
      <dsp:spPr>
        <a:xfrm>
          <a:off x="0" y="0"/>
          <a:ext cx="3019905" cy="129382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Differential diagnosis</a:t>
          </a:r>
        </a:p>
      </dsp:txBody>
      <dsp:txXfrm>
        <a:off x="37895" y="37895"/>
        <a:ext cx="1514439" cy="1218034"/>
      </dsp:txXfrm>
    </dsp:sp>
    <dsp:sp modelId="{3B06161E-69E7-054A-8C49-89DBE8A9886F}">
      <dsp:nvSpPr>
        <dsp:cNvPr id="0" name=""/>
        <dsp:cNvSpPr/>
      </dsp:nvSpPr>
      <dsp:spPr>
        <a:xfrm>
          <a:off x="252917" y="1529065"/>
          <a:ext cx="3019905" cy="129382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Core Deficit / Clinical Features</a:t>
          </a:r>
        </a:p>
      </dsp:txBody>
      <dsp:txXfrm>
        <a:off x="290812" y="1566960"/>
        <a:ext cx="1850212" cy="1218034"/>
      </dsp:txXfrm>
    </dsp:sp>
    <dsp:sp modelId="{299295AB-B0C6-3442-9F9F-DA7E33258829}">
      <dsp:nvSpPr>
        <dsp:cNvPr id="0" name=""/>
        <dsp:cNvSpPr/>
      </dsp:nvSpPr>
      <dsp:spPr>
        <a:xfrm>
          <a:off x="502059" y="3058130"/>
          <a:ext cx="3019905" cy="129382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Targeted intervention</a:t>
          </a:r>
        </a:p>
      </dsp:txBody>
      <dsp:txXfrm>
        <a:off x="539954" y="3096025"/>
        <a:ext cx="1853987" cy="1218034"/>
      </dsp:txXfrm>
    </dsp:sp>
    <dsp:sp modelId="{B52EA92C-0D15-9B49-9330-7CBB86522292}">
      <dsp:nvSpPr>
        <dsp:cNvPr id="0" name=""/>
        <dsp:cNvSpPr/>
      </dsp:nvSpPr>
      <dsp:spPr>
        <a:xfrm>
          <a:off x="754976" y="4587196"/>
          <a:ext cx="3019905" cy="129382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Normalisation outcome</a:t>
          </a:r>
        </a:p>
      </dsp:txBody>
      <dsp:txXfrm>
        <a:off x="792871" y="4625091"/>
        <a:ext cx="1850212" cy="1218034"/>
      </dsp:txXfrm>
    </dsp:sp>
    <dsp:sp modelId="{53FB4A13-B130-C547-AEEE-068205CC8E8A}">
      <dsp:nvSpPr>
        <dsp:cNvPr id="0" name=""/>
        <dsp:cNvSpPr/>
      </dsp:nvSpPr>
      <dsp:spPr>
        <a:xfrm>
          <a:off x="2178919" y="990952"/>
          <a:ext cx="840986" cy="84098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600" kern="1200"/>
        </a:p>
      </dsp:txBody>
      <dsp:txXfrm>
        <a:off x="2368141" y="990952"/>
        <a:ext cx="462542" cy="632842"/>
      </dsp:txXfrm>
    </dsp:sp>
    <dsp:sp modelId="{30940986-B3EB-344A-A30D-F9391808997D}">
      <dsp:nvSpPr>
        <dsp:cNvPr id="0" name=""/>
        <dsp:cNvSpPr/>
      </dsp:nvSpPr>
      <dsp:spPr>
        <a:xfrm>
          <a:off x="2431836" y="2520017"/>
          <a:ext cx="840986" cy="840986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600" kern="1200"/>
        </a:p>
      </dsp:txBody>
      <dsp:txXfrm>
        <a:off x="2621058" y="2520017"/>
        <a:ext cx="462542" cy="632842"/>
      </dsp:txXfrm>
    </dsp:sp>
    <dsp:sp modelId="{BD8A41BC-FF3F-4648-982E-4C95E8C057D2}">
      <dsp:nvSpPr>
        <dsp:cNvPr id="0" name=""/>
        <dsp:cNvSpPr/>
      </dsp:nvSpPr>
      <dsp:spPr>
        <a:xfrm>
          <a:off x="2680978" y="4049082"/>
          <a:ext cx="840986" cy="840986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600" kern="1200"/>
        </a:p>
      </dsp:txBody>
      <dsp:txXfrm>
        <a:off x="2870200" y="4049082"/>
        <a:ext cx="462542" cy="6328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D03B56-FBD9-A14D-BC96-95542927BAA4}">
      <dsp:nvSpPr>
        <dsp:cNvPr id="0" name=""/>
        <dsp:cNvSpPr/>
      </dsp:nvSpPr>
      <dsp:spPr>
        <a:xfrm>
          <a:off x="0" y="380988"/>
          <a:ext cx="6892130" cy="11072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4906" tIns="395732" rIns="534906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900" kern="1200" dirty="0"/>
            <a:t>Core Deficit theories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900" kern="1200" dirty="0"/>
            <a:t>School inclusion</a:t>
          </a:r>
        </a:p>
      </dsp:txBody>
      <dsp:txXfrm>
        <a:off x="0" y="380988"/>
        <a:ext cx="6892130" cy="1107225"/>
      </dsp:txXfrm>
    </dsp:sp>
    <dsp:sp modelId="{C967216C-41DF-9149-9A9C-59AE79B0849C}">
      <dsp:nvSpPr>
        <dsp:cNvPr id="0" name=""/>
        <dsp:cNvSpPr/>
      </dsp:nvSpPr>
      <dsp:spPr>
        <a:xfrm>
          <a:off x="344606" y="100548"/>
          <a:ext cx="4824491" cy="5608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354" tIns="0" rIns="182354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The status quo</a:t>
          </a:r>
        </a:p>
      </dsp:txBody>
      <dsp:txXfrm>
        <a:off x="371986" y="127928"/>
        <a:ext cx="4769731" cy="506120"/>
      </dsp:txXfrm>
    </dsp:sp>
    <dsp:sp modelId="{B85F9B77-69E0-AC4B-8AC2-AAAEB732CBAC}">
      <dsp:nvSpPr>
        <dsp:cNvPr id="0" name=""/>
        <dsp:cNvSpPr/>
      </dsp:nvSpPr>
      <dsp:spPr>
        <a:xfrm>
          <a:off x="0" y="1871253"/>
          <a:ext cx="6892130" cy="143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4906" tIns="395732" rIns="534906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900" kern="1200" dirty="0"/>
            <a:t>What is it?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900" kern="1200" dirty="0"/>
            <a:t>The neurodiversity paradigm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900" kern="1200" dirty="0"/>
            <a:t>Addressing common myths</a:t>
          </a:r>
        </a:p>
      </dsp:txBody>
      <dsp:txXfrm>
        <a:off x="0" y="1871253"/>
        <a:ext cx="6892130" cy="1436400"/>
      </dsp:txXfrm>
    </dsp:sp>
    <dsp:sp modelId="{5098B92B-0524-9748-BB9D-BBF38421740F}">
      <dsp:nvSpPr>
        <dsp:cNvPr id="0" name=""/>
        <dsp:cNvSpPr/>
      </dsp:nvSpPr>
      <dsp:spPr>
        <a:xfrm>
          <a:off x="344606" y="1590813"/>
          <a:ext cx="4824491" cy="5608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354" tIns="0" rIns="182354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Neurodiversity</a:t>
          </a:r>
        </a:p>
      </dsp:txBody>
      <dsp:txXfrm>
        <a:off x="371986" y="1618193"/>
        <a:ext cx="4769731" cy="506120"/>
      </dsp:txXfrm>
    </dsp:sp>
    <dsp:sp modelId="{24B7BE2F-D85F-D543-8489-15EC2F663101}">
      <dsp:nvSpPr>
        <dsp:cNvPr id="0" name=""/>
        <dsp:cNvSpPr/>
      </dsp:nvSpPr>
      <dsp:spPr>
        <a:xfrm>
          <a:off x="0" y="3690693"/>
          <a:ext cx="689213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D48F3F-B13C-3749-A316-AC5502A4610C}">
      <dsp:nvSpPr>
        <dsp:cNvPr id="0" name=""/>
        <dsp:cNvSpPr/>
      </dsp:nvSpPr>
      <dsp:spPr>
        <a:xfrm>
          <a:off x="344606" y="3410253"/>
          <a:ext cx="4824491" cy="5608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354" tIns="0" rIns="182354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A neurodiversity-affirmative school</a:t>
          </a:r>
          <a:endParaRPr lang="en-US" sz="1900" kern="1200" dirty="0"/>
        </a:p>
      </dsp:txBody>
      <dsp:txXfrm>
        <a:off x="371986" y="3437633"/>
        <a:ext cx="4769731" cy="506120"/>
      </dsp:txXfrm>
    </dsp:sp>
    <dsp:sp modelId="{A7B2AB7E-B475-1747-80C2-F046DC6B34BE}">
      <dsp:nvSpPr>
        <dsp:cNvPr id="0" name=""/>
        <dsp:cNvSpPr/>
      </dsp:nvSpPr>
      <dsp:spPr>
        <a:xfrm>
          <a:off x="0" y="4552532"/>
          <a:ext cx="689213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4906" tIns="395732" rIns="534906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900" kern="1200" dirty="0"/>
        </a:p>
      </dsp:txBody>
      <dsp:txXfrm>
        <a:off x="0" y="4552532"/>
        <a:ext cx="6892130" cy="478800"/>
      </dsp:txXfrm>
    </dsp:sp>
    <dsp:sp modelId="{53DC98D2-9AF3-5B43-99FF-90694A4A39F2}">
      <dsp:nvSpPr>
        <dsp:cNvPr id="0" name=""/>
        <dsp:cNvSpPr/>
      </dsp:nvSpPr>
      <dsp:spPr>
        <a:xfrm>
          <a:off x="344606" y="4272093"/>
          <a:ext cx="4824491" cy="5608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354" tIns="0" rIns="182354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Applying the paradigm in practice</a:t>
          </a:r>
        </a:p>
      </dsp:txBody>
      <dsp:txXfrm>
        <a:off x="371986" y="4299473"/>
        <a:ext cx="4769731" cy="5061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BD6ACE-38B0-9143-84F1-57B8B356E3E4}">
      <dsp:nvSpPr>
        <dsp:cNvPr id="0" name=""/>
        <dsp:cNvSpPr/>
      </dsp:nvSpPr>
      <dsp:spPr>
        <a:xfrm>
          <a:off x="0" y="28990"/>
          <a:ext cx="9715500" cy="993128"/>
        </a:xfrm>
        <a:prstGeom prst="roundRect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Neurodiversity is a synonym for SEND (or ASN, or ASL)</a:t>
          </a:r>
          <a:endParaRPr lang="en-US" sz="2500" kern="1200" dirty="0"/>
        </a:p>
      </dsp:txBody>
      <dsp:txXfrm>
        <a:off x="48481" y="77471"/>
        <a:ext cx="9618538" cy="896166"/>
      </dsp:txXfrm>
    </dsp:sp>
    <dsp:sp modelId="{62BBBC60-005F-824A-B8C2-D9B91A8F2107}">
      <dsp:nvSpPr>
        <dsp:cNvPr id="0" name=""/>
        <dsp:cNvSpPr/>
      </dsp:nvSpPr>
      <dsp:spPr>
        <a:xfrm>
          <a:off x="0" y="1022119"/>
          <a:ext cx="9715500" cy="685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8467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000" kern="1200" dirty="0">
              <a:solidFill>
                <a:schemeClr val="accent6"/>
              </a:solidFill>
            </a:rPr>
            <a:t>Risk of changing the language but not actions</a:t>
          </a:r>
          <a:endParaRPr lang="en-US" sz="2000" kern="1200" dirty="0">
            <a:solidFill>
              <a:schemeClr val="accent6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>
              <a:solidFill>
                <a:schemeClr val="accent6"/>
              </a:solidFill>
            </a:rPr>
            <a:t>Risk of reinforcing stigma by failing to deliver on inclusive potential, </a:t>
          </a:r>
          <a:r>
            <a:rPr lang="en-US" sz="2000" kern="1200" dirty="0" err="1">
              <a:solidFill>
                <a:schemeClr val="accent6"/>
              </a:solidFill>
            </a:rPr>
            <a:t>cf</a:t>
          </a:r>
          <a:r>
            <a:rPr lang="en-US" sz="2000" kern="1200" dirty="0">
              <a:solidFill>
                <a:schemeClr val="accent6"/>
              </a:solidFill>
            </a:rPr>
            <a:t> “special needs”</a:t>
          </a:r>
        </a:p>
      </dsp:txBody>
      <dsp:txXfrm>
        <a:off x="0" y="1022119"/>
        <a:ext cx="9715500" cy="685687"/>
      </dsp:txXfrm>
    </dsp:sp>
    <dsp:sp modelId="{503AEC4D-DE31-B241-A220-D75A22E583F3}">
      <dsp:nvSpPr>
        <dsp:cNvPr id="0" name=""/>
        <dsp:cNvSpPr/>
      </dsp:nvSpPr>
      <dsp:spPr>
        <a:xfrm>
          <a:off x="0" y="1707807"/>
          <a:ext cx="9715500" cy="993128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Neurodiversity requires a rethink of </a:t>
          </a:r>
          <a:r>
            <a:rPr lang="en-GB" sz="2500" i="1" kern="1200" dirty="0"/>
            <a:t>how</a:t>
          </a:r>
          <a:r>
            <a:rPr lang="en-GB" sz="2500" kern="1200" dirty="0"/>
            <a:t> and </a:t>
          </a:r>
          <a:r>
            <a:rPr lang="en-GB" sz="2500" i="1" kern="1200" dirty="0"/>
            <a:t>why</a:t>
          </a:r>
          <a:r>
            <a:rPr lang="en-GB" sz="2500" kern="1200" dirty="0"/>
            <a:t> things are done in school</a:t>
          </a:r>
          <a:endParaRPr lang="en-US" sz="2500" kern="1200" dirty="0"/>
        </a:p>
      </dsp:txBody>
      <dsp:txXfrm>
        <a:off x="48481" y="1756288"/>
        <a:ext cx="9618538" cy="89616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BD6ACE-38B0-9143-84F1-57B8B356E3E4}">
      <dsp:nvSpPr>
        <dsp:cNvPr id="0" name=""/>
        <dsp:cNvSpPr/>
      </dsp:nvSpPr>
      <dsp:spPr>
        <a:xfrm>
          <a:off x="0" y="82058"/>
          <a:ext cx="9715500" cy="623610"/>
        </a:xfrm>
        <a:prstGeom prst="roundRect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Neurodiversity focuses only on the strengths and talents of individuals</a:t>
          </a:r>
          <a:endParaRPr lang="en-US" sz="2600" kern="1200" dirty="0"/>
        </a:p>
      </dsp:txBody>
      <dsp:txXfrm>
        <a:off x="30442" y="112500"/>
        <a:ext cx="9654616" cy="562726"/>
      </dsp:txXfrm>
    </dsp:sp>
    <dsp:sp modelId="{62BBBC60-005F-824A-B8C2-D9B91A8F2107}">
      <dsp:nvSpPr>
        <dsp:cNvPr id="0" name=""/>
        <dsp:cNvSpPr/>
      </dsp:nvSpPr>
      <dsp:spPr>
        <a:xfrm>
          <a:off x="0" y="705668"/>
          <a:ext cx="9715500" cy="13185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8467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>
              <a:solidFill>
                <a:schemeClr val="accent6"/>
              </a:solidFill>
            </a:rPr>
            <a:t>Risk of putting additional pressure on ND students to excel in something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>
              <a:solidFill>
                <a:schemeClr val="accent6"/>
              </a:solidFill>
            </a:rPr>
            <a:t>Risk of dividing ND into more / less valuable and failing the radical impact of the idea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>
              <a:solidFill>
                <a:schemeClr val="accent6"/>
              </a:solidFill>
            </a:rPr>
            <a:t>Risk of reinforcing capitalist value system: measure people by their grades, and then earning power</a:t>
          </a:r>
        </a:p>
      </dsp:txBody>
      <dsp:txXfrm>
        <a:off x="0" y="705668"/>
        <a:ext cx="9715500" cy="1318590"/>
      </dsp:txXfrm>
    </dsp:sp>
    <dsp:sp modelId="{503AEC4D-DE31-B241-A220-D75A22E583F3}">
      <dsp:nvSpPr>
        <dsp:cNvPr id="0" name=""/>
        <dsp:cNvSpPr/>
      </dsp:nvSpPr>
      <dsp:spPr>
        <a:xfrm>
          <a:off x="0" y="2024258"/>
          <a:ext cx="9715500" cy="623610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Neurodiversity reminds us that diversity itself is a strength</a:t>
          </a:r>
          <a:endParaRPr lang="en-US" sz="2600" kern="1200" dirty="0"/>
        </a:p>
      </dsp:txBody>
      <dsp:txXfrm>
        <a:off x="30442" y="2054700"/>
        <a:ext cx="9654616" cy="56272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BD6ACE-38B0-9143-84F1-57B8B356E3E4}">
      <dsp:nvSpPr>
        <dsp:cNvPr id="0" name=""/>
        <dsp:cNvSpPr/>
      </dsp:nvSpPr>
      <dsp:spPr>
        <a:xfrm>
          <a:off x="0" y="139505"/>
          <a:ext cx="9715500" cy="834228"/>
        </a:xfrm>
        <a:prstGeom prst="roundRect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Neurodiversity paradigm rejects the concept of disability</a:t>
          </a:r>
          <a:endParaRPr lang="en-US" sz="2100" kern="1200" dirty="0"/>
        </a:p>
      </dsp:txBody>
      <dsp:txXfrm>
        <a:off x="40724" y="180229"/>
        <a:ext cx="9634052" cy="752780"/>
      </dsp:txXfrm>
    </dsp:sp>
    <dsp:sp modelId="{62BBBC60-005F-824A-B8C2-D9B91A8F2107}">
      <dsp:nvSpPr>
        <dsp:cNvPr id="0" name=""/>
        <dsp:cNvSpPr/>
      </dsp:nvSpPr>
      <dsp:spPr>
        <a:xfrm>
          <a:off x="0" y="973733"/>
          <a:ext cx="9715500" cy="782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8467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solidFill>
                <a:schemeClr val="accent6"/>
              </a:solidFill>
            </a:rPr>
            <a:t>Risk of failing to be inclusive and beneficial to everyone – esp. people who identify as disabled and / or having a mental illness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solidFill>
                <a:schemeClr val="accent6"/>
              </a:solidFill>
            </a:rPr>
            <a:t>Risk of equating “value” with “low support needs”, so “everyone has equal value” </a:t>
          </a:r>
          <a:r>
            <a:rPr lang="en-US" sz="1600" kern="1200" dirty="0">
              <a:solidFill>
                <a:schemeClr val="accent6"/>
              </a:solidFill>
              <a:sym typeface="Wingdings" pitchFamily="2" charset="2"/>
            </a:rPr>
            <a:t> no-one gets any support</a:t>
          </a:r>
          <a:endParaRPr lang="en-US" sz="1600" kern="1200" dirty="0">
            <a:solidFill>
              <a:schemeClr val="accent6"/>
            </a:solidFill>
          </a:endParaRPr>
        </a:p>
      </dsp:txBody>
      <dsp:txXfrm>
        <a:off x="0" y="973733"/>
        <a:ext cx="9715500" cy="782460"/>
      </dsp:txXfrm>
    </dsp:sp>
    <dsp:sp modelId="{503AEC4D-DE31-B241-A220-D75A22E583F3}">
      <dsp:nvSpPr>
        <dsp:cNvPr id="0" name=""/>
        <dsp:cNvSpPr/>
      </dsp:nvSpPr>
      <dsp:spPr>
        <a:xfrm>
          <a:off x="0" y="1756193"/>
          <a:ext cx="9715500" cy="834228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Neurodiversity paradigm embraces the concept of disability and offers support without judgement or normalisation</a:t>
          </a:r>
          <a:endParaRPr lang="en-US" sz="2100" kern="1200" dirty="0"/>
        </a:p>
      </dsp:txBody>
      <dsp:txXfrm>
        <a:off x="40724" y="1796917"/>
        <a:ext cx="9634052" cy="75278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D03B56-FBD9-A14D-BC96-95542927BAA4}">
      <dsp:nvSpPr>
        <dsp:cNvPr id="0" name=""/>
        <dsp:cNvSpPr/>
      </dsp:nvSpPr>
      <dsp:spPr>
        <a:xfrm>
          <a:off x="0" y="380988"/>
          <a:ext cx="6892130" cy="11072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4906" tIns="395732" rIns="534906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900" kern="1200" dirty="0"/>
            <a:t>Core Deficit theories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900" kern="1200" dirty="0"/>
            <a:t>School inclusion</a:t>
          </a:r>
        </a:p>
      </dsp:txBody>
      <dsp:txXfrm>
        <a:off x="0" y="380988"/>
        <a:ext cx="6892130" cy="1107225"/>
      </dsp:txXfrm>
    </dsp:sp>
    <dsp:sp modelId="{C967216C-41DF-9149-9A9C-59AE79B0849C}">
      <dsp:nvSpPr>
        <dsp:cNvPr id="0" name=""/>
        <dsp:cNvSpPr/>
      </dsp:nvSpPr>
      <dsp:spPr>
        <a:xfrm>
          <a:off x="344606" y="100548"/>
          <a:ext cx="4824491" cy="5608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354" tIns="0" rIns="182354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The status quo</a:t>
          </a:r>
        </a:p>
      </dsp:txBody>
      <dsp:txXfrm>
        <a:off x="371986" y="127928"/>
        <a:ext cx="4769731" cy="506120"/>
      </dsp:txXfrm>
    </dsp:sp>
    <dsp:sp modelId="{B85F9B77-69E0-AC4B-8AC2-AAAEB732CBAC}">
      <dsp:nvSpPr>
        <dsp:cNvPr id="0" name=""/>
        <dsp:cNvSpPr/>
      </dsp:nvSpPr>
      <dsp:spPr>
        <a:xfrm>
          <a:off x="0" y="1871253"/>
          <a:ext cx="6892130" cy="143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4906" tIns="395732" rIns="534906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900" kern="1200" dirty="0"/>
            <a:t>What is it?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900" kern="1200" dirty="0"/>
            <a:t>The neurodiversity paradigm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900" kern="1200" dirty="0"/>
            <a:t>Addressing common myths</a:t>
          </a:r>
        </a:p>
      </dsp:txBody>
      <dsp:txXfrm>
        <a:off x="0" y="1871253"/>
        <a:ext cx="6892130" cy="1436400"/>
      </dsp:txXfrm>
    </dsp:sp>
    <dsp:sp modelId="{5098B92B-0524-9748-BB9D-BBF38421740F}">
      <dsp:nvSpPr>
        <dsp:cNvPr id="0" name=""/>
        <dsp:cNvSpPr/>
      </dsp:nvSpPr>
      <dsp:spPr>
        <a:xfrm>
          <a:off x="344606" y="1590813"/>
          <a:ext cx="4824491" cy="5608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354" tIns="0" rIns="182354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Neurodiversity</a:t>
          </a:r>
        </a:p>
      </dsp:txBody>
      <dsp:txXfrm>
        <a:off x="371986" y="1618193"/>
        <a:ext cx="4769731" cy="506120"/>
      </dsp:txXfrm>
    </dsp:sp>
    <dsp:sp modelId="{24B7BE2F-D85F-D543-8489-15EC2F663101}">
      <dsp:nvSpPr>
        <dsp:cNvPr id="0" name=""/>
        <dsp:cNvSpPr/>
      </dsp:nvSpPr>
      <dsp:spPr>
        <a:xfrm>
          <a:off x="0" y="3690693"/>
          <a:ext cx="689213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D48F3F-B13C-3749-A316-AC5502A4610C}">
      <dsp:nvSpPr>
        <dsp:cNvPr id="0" name=""/>
        <dsp:cNvSpPr/>
      </dsp:nvSpPr>
      <dsp:spPr>
        <a:xfrm>
          <a:off x="344606" y="3410253"/>
          <a:ext cx="4824491" cy="5608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354" tIns="0" rIns="182354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A neurodiversity-affirmative school</a:t>
          </a:r>
          <a:endParaRPr lang="en-US" sz="1900" kern="1200" dirty="0"/>
        </a:p>
      </dsp:txBody>
      <dsp:txXfrm>
        <a:off x="371986" y="3437633"/>
        <a:ext cx="4769731" cy="506120"/>
      </dsp:txXfrm>
    </dsp:sp>
    <dsp:sp modelId="{A7B2AB7E-B475-1747-80C2-F046DC6B34BE}">
      <dsp:nvSpPr>
        <dsp:cNvPr id="0" name=""/>
        <dsp:cNvSpPr/>
      </dsp:nvSpPr>
      <dsp:spPr>
        <a:xfrm>
          <a:off x="0" y="4552532"/>
          <a:ext cx="689213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4906" tIns="395732" rIns="534906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900" kern="1200" dirty="0"/>
        </a:p>
      </dsp:txBody>
      <dsp:txXfrm>
        <a:off x="0" y="4552532"/>
        <a:ext cx="6892130" cy="478800"/>
      </dsp:txXfrm>
    </dsp:sp>
    <dsp:sp modelId="{53DC98D2-9AF3-5B43-99FF-90694A4A39F2}">
      <dsp:nvSpPr>
        <dsp:cNvPr id="0" name=""/>
        <dsp:cNvSpPr/>
      </dsp:nvSpPr>
      <dsp:spPr>
        <a:xfrm>
          <a:off x="344606" y="4272093"/>
          <a:ext cx="4824491" cy="5608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354" tIns="0" rIns="182354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Applying the paradigm in practice</a:t>
          </a:r>
        </a:p>
      </dsp:txBody>
      <dsp:txXfrm>
        <a:off x="371986" y="4299473"/>
        <a:ext cx="4769731" cy="50612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C1AB5E-FDA3-5A49-9090-43F0983D6802}">
      <dsp:nvSpPr>
        <dsp:cNvPr id="0" name=""/>
        <dsp:cNvSpPr/>
      </dsp:nvSpPr>
      <dsp:spPr>
        <a:xfrm>
          <a:off x="977732" y="766385"/>
          <a:ext cx="5118194" cy="5118194"/>
        </a:xfrm>
        <a:prstGeom prst="blockArc">
          <a:avLst>
            <a:gd name="adj1" fmla="val 10800000"/>
            <a:gd name="adj2" fmla="val 16200000"/>
            <a:gd name="adj3" fmla="val 4639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12AD2E-CA6F-9B48-A889-64C927D2890B}">
      <dsp:nvSpPr>
        <dsp:cNvPr id="0" name=""/>
        <dsp:cNvSpPr/>
      </dsp:nvSpPr>
      <dsp:spPr>
        <a:xfrm>
          <a:off x="977732" y="766385"/>
          <a:ext cx="5118194" cy="5118194"/>
        </a:xfrm>
        <a:prstGeom prst="blockArc">
          <a:avLst>
            <a:gd name="adj1" fmla="val 5400000"/>
            <a:gd name="adj2" fmla="val 10800000"/>
            <a:gd name="adj3" fmla="val 463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E060EB-327F-CC47-A20C-459308B8F94E}">
      <dsp:nvSpPr>
        <dsp:cNvPr id="0" name=""/>
        <dsp:cNvSpPr/>
      </dsp:nvSpPr>
      <dsp:spPr>
        <a:xfrm>
          <a:off x="977732" y="766385"/>
          <a:ext cx="5118194" cy="5118194"/>
        </a:xfrm>
        <a:prstGeom prst="blockArc">
          <a:avLst>
            <a:gd name="adj1" fmla="val 0"/>
            <a:gd name="adj2" fmla="val 5400000"/>
            <a:gd name="adj3" fmla="val 4639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FB83EE-1B3D-B248-8C2B-6CC4925BFF8B}">
      <dsp:nvSpPr>
        <dsp:cNvPr id="0" name=""/>
        <dsp:cNvSpPr/>
      </dsp:nvSpPr>
      <dsp:spPr>
        <a:xfrm>
          <a:off x="977732" y="766385"/>
          <a:ext cx="5118194" cy="5118194"/>
        </a:xfrm>
        <a:prstGeom prst="blockArc">
          <a:avLst>
            <a:gd name="adj1" fmla="val 16200000"/>
            <a:gd name="adj2" fmla="val 0"/>
            <a:gd name="adj3" fmla="val 463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E59B79-6F34-5246-B552-AB4C8FA369C9}">
      <dsp:nvSpPr>
        <dsp:cNvPr id="0" name=""/>
        <dsp:cNvSpPr/>
      </dsp:nvSpPr>
      <dsp:spPr>
        <a:xfrm>
          <a:off x="2359037" y="2147690"/>
          <a:ext cx="2355584" cy="23555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A neurodiversity-affirmative classroom</a:t>
          </a:r>
        </a:p>
      </dsp:txBody>
      <dsp:txXfrm>
        <a:off x="2704004" y="2492657"/>
        <a:ext cx="1665650" cy="1665650"/>
      </dsp:txXfrm>
    </dsp:sp>
    <dsp:sp modelId="{0658D567-D1D9-2743-A3BF-6A8176B5999B}">
      <dsp:nvSpPr>
        <dsp:cNvPr id="0" name=""/>
        <dsp:cNvSpPr/>
      </dsp:nvSpPr>
      <dsp:spPr>
        <a:xfrm>
          <a:off x="2712375" y="1292"/>
          <a:ext cx="1648908" cy="164890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expects heterogeneity</a:t>
          </a:r>
        </a:p>
      </dsp:txBody>
      <dsp:txXfrm>
        <a:off x="2953852" y="242769"/>
        <a:ext cx="1165954" cy="1165954"/>
      </dsp:txXfrm>
    </dsp:sp>
    <dsp:sp modelId="{7218A21D-C20E-F847-88E4-791640EBBB5E}">
      <dsp:nvSpPr>
        <dsp:cNvPr id="0" name=""/>
        <dsp:cNvSpPr/>
      </dsp:nvSpPr>
      <dsp:spPr>
        <a:xfrm>
          <a:off x="5212112" y="2501028"/>
          <a:ext cx="1648908" cy="164890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respects and makes use of pupil expertise</a:t>
          </a:r>
        </a:p>
      </dsp:txBody>
      <dsp:txXfrm>
        <a:off x="5453589" y="2742505"/>
        <a:ext cx="1165954" cy="1165954"/>
      </dsp:txXfrm>
    </dsp:sp>
    <dsp:sp modelId="{8FA34B70-F2C1-6948-AD51-640B4C69CCCA}">
      <dsp:nvSpPr>
        <dsp:cNvPr id="0" name=""/>
        <dsp:cNvSpPr/>
      </dsp:nvSpPr>
      <dsp:spPr>
        <a:xfrm>
          <a:off x="2712375" y="5000765"/>
          <a:ext cx="1648908" cy="164890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fights stigma</a:t>
          </a:r>
        </a:p>
      </dsp:txBody>
      <dsp:txXfrm>
        <a:off x="2953852" y="5242242"/>
        <a:ext cx="1165954" cy="1165954"/>
      </dsp:txXfrm>
    </dsp:sp>
    <dsp:sp modelId="{D75F008A-A39F-8A43-9E38-81DE51A42CBF}">
      <dsp:nvSpPr>
        <dsp:cNvPr id="0" name=""/>
        <dsp:cNvSpPr/>
      </dsp:nvSpPr>
      <dsp:spPr>
        <a:xfrm>
          <a:off x="212639" y="2501028"/>
          <a:ext cx="1648908" cy="164890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rejects normalisation</a:t>
          </a:r>
        </a:p>
      </dsp:txBody>
      <dsp:txXfrm>
        <a:off x="454116" y="2742505"/>
        <a:ext cx="1165954" cy="116595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D03B56-FBD9-A14D-BC96-95542927BAA4}">
      <dsp:nvSpPr>
        <dsp:cNvPr id="0" name=""/>
        <dsp:cNvSpPr/>
      </dsp:nvSpPr>
      <dsp:spPr>
        <a:xfrm>
          <a:off x="0" y="380988"/>
          <a:ext cx="6892130" cy="11072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4906" tIns="395732" rIns="534906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900" kern="1200" dirty="0"/>
            <a:t>Core Deficit theories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900" kern="1200" dirty="0"/>
            <a:t>School inclusion</a:t>
          </a:r>
        </a:p>
      </dsp:txBody>
      <dsp:txXfrm>
        <a:off x="0" y="380988"/>
        <a:ext cx="6892130" cy="1107225"/>
      </dsp:txXfrm>
    </dsp:sp>
    <dsp:sp modelId="{C967216C-41DF-9149-9A9C-59AE79B0849C}">
      <dsp:nvSpPr>
        <dsp:cNvPr id="0" name=""/>
        <dsp:cNvSpPr/>
      </dsp:nvSpPr>
      <dsp:spPr>
        <a:xfrm>
          <a:off x="344606" y="100548"/>
          <a:ext cx="4824491" cy="5608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354" tIns="0" rIns="182354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The status quo</a:t>
          </a:r>
        </a:p>
      </dsp:txBody>
      <dsp:txXfrm>
        <a:off x="371986" y="127928"/>
        <a:ext cx="4769731" cy="506120"/>
      </dsp:txXfrm>
    </dsp:sp>
    <dsp:sp modelId="{B85F9B77-69E0-AC4B-8AC2-AAAEB732CBAC}">
      <dsp:nvSpPr>
        <dsp:cNvPr id="0" name=""/>
        <dsp:cNvSpPr/>
      </dsp:nvSpPr>
      <dsp:spPr>
        <a:xfrm>
          <a:off x="0" y="1871253"/>
          <a:ext cx="6892130" cy="143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4906" tIns="395732" rIns="534906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900" kern="1200" dirty="0"/>
            <a:t>What is it?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900" kern="1200" dirty="0"/>
            <a:t>The neurodiversity paradigm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900" kern="1200" dirty="0"/>
            <a:t>Addressing common myths</a:t>
          </a:r>
        </a:p>
      </dsp:txBody>
      <dsp:txXfrm>
        <a:off x="0" y="1871253"/>
        <a:ext cx="6892130" cy="1436400"/>
      </dsp:txXfrm>
    </dsp:sp>
    <dsp:sp modelId="{5098B92B-0524-9748-BB9D-BBF38421740F}">
      <dsp:nvSpPr>
        <dsp:cNvPr id="0" name=""/>
        <dsp:cNvSpPr/>
      </dsp:nvSpPr>
      <dsp:spPr>
        <a:xfrm>
          <a:off x="344606" y="1590813"/>
          <a:ext cx="4824491" cy="5608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354" tIns="0" rIns="182354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Neurodiversity</a:t>
          </a:r>
        </a:p>
      </dsp:txBody>
      <dsp:txXfrm>
        <a:off x="371986" y="1618193"/>
        <a:ext cx="4769731" cy="506120"/>
      </dsp:txXfrm>
    </dsp:sp>
    <dsp:sp modelId="{24B7BE2F-D85F-D543-8489-15EC2F663101}">
      <dsp:nvSpPr>
        <dsp:cNvPr id="0" name=""/>
        <dsp:cNvSpPr/>
      </dsp:nvSpPr>
      <dsp:spPr>
        <a:xfrm>
          <a:off x="0" y="3690693"/>
          <a:ext cx="689213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D48F3F-B13C-3749-A316-AC5502A4610C}">
      <dsp:nvSpPr>
        <dsp:cNvPr id="0" name=""/>
        <dsp:cNvSpPr/>
      </dsp:nvSpPr>
      <dsp:spPr>
        <a:xfrm>
          <a:off x="344606" y="3410253"/>
          <a:ext cx="4824491" cy="5608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354" tIns="0" rIns="182354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A neurodiversity-affirmative school</a:t>
          </a:r>
          <a:endParaRPr lang="en-US" sz="1900" kern="1200" dirty="0"/>
        </a:p>
      </dsp:txBody>
      <dsp:txXfrm>
        <a:off x="371986" y="3437633"/>
        <a:ext cx="4769731" cy="506120"/>
      </dsp:txXfrm>
    </dsp:sp>
    <dsp:sp modelId="{A7B2AB7E-B475-1747-80C2-F046DC6B34BE}">
      <dsp:nvSpPr>
        <dsp:cNvPr id="0" name=""/>
        <dsp:cNvSpPr/>
      </dsp:nvSpPr>
      <dsp:spPr>
        <a:xfrm>
          <a:off x="0" y="4552532"/>
          <a:ext cx="689213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4906" tIns="395732" rIns="534906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900" kern="1200" dirty="0"/>
        </a:p>
      </dsp:txBody>
      <dsp:txXfrm>
        <a:off x="0" y="4552532"/>
        <a:ext cx="6892130" cy="478800"/>
      </dsp:txXfrm>
    </dsp:sp>
    <dsp:sp modelId="{53DC98D2-9AF3-5B43-99FF-90694A4A39F2}">
      <dsp:nvSpPr>
        <dsp:cNvPr id="0" name=""/>
        <dsp:cNvSpPr/>
      </dsp:nvSpPr>
      <dsp:spPr>
        <a:xfrm>
          <a:off x="344606" y="4272093"/>
          <a:ext cx="4824491" cy="5608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354" tIns="0" rIns="182354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Applying the paradigm in practice</a:t>
          </a:r>
        </a:p>
      </dsp:txBody>
      <dsp:txXfrm>
        <a:off x="371986" y="4299473"/>
        <a:ext cx="4769731" cy="5061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1EF2A7-9B6B-B74F-B7FB-8622E71D978D}" type="datetimeFigureOut">
              <a:rPr lang="en-US" smtClean="0"/>
              <a:t>11/16/22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A7C73A-11C5-CB4F-A599-8254207F5B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699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effectLst/>
              </a:rPr>
              <a:t>In this seminar Sue will examine the role of neurodiversity as a guiding paradigm for neurodevelopmental research, with particular reference to autism. She will consider whether existing explanatory paradigms for autism and other neurodevelopmental diagnoses are adequate, and whether neurodiversity offers a better way. She will share neurodiversity-informed findings from her own research including work which is focused on evidence-based impact in education settings.</a:t>
            </a:r>
          </a:p>
          <a:p>
            <a:pPr>
              <a:defRPr/>
            </a:pPr>
            <a:endParaRPr lang="en-GB" sz="1200" b="0" i="0" u="none" strike="noStrike" kern="1200" dirty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fld id="{EA728C11-CD13-DB4A-803F-F96A9E16D9FD}" type="slidenum">
              <a:rPr lang="en-GB"/>
              <a:pPr/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CEAD4-8B9F-3D40-99A6-FC290B224272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70968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A7C73A-11C5-CB4F-A599-8254207F5B46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695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CEAD4-8B9F-3D40-99A6-FC290B224272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85142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A7C73A-11C5-CB4F-A599-8254207F5B46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8650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148885-6A44-F64E-8823-12FB27B78F7D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93880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148885-6A44-F64E-8823-12FB27B78F7D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6762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A7C73A-11C5-CB4F-A599-8254207F5B46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4646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A7C73A-11C5-CB4F-A599-8254207F5B46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1375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CEAD4-8B9F-3D40-99A6-FC290B224272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28996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A7C73A-11C5-CB4F-A599-8254207F5B46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763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A7C73A-11C5-CB4F-A599-8254207F5B4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706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A7C73A-11C5-CB4F-A599-8254207F5B4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192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A7C73A-11C5-CB4F-A599-8254207F5B4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569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A7C73A-11C5-CB4F-A599-8254207F5B4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4971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CEAD4-8B9F-3D40-99A6-FC290B22427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331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CEAD4-8B9F-3D40-99A6-FC290B22427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6619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CEAD4-8B9F-3D40-99A6-FC290B22427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13587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CEAD4-8B9F-3D40-99A6-FC290B224272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4527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rder Righ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D12F18B-7EBD-F34D-B9D6-E2C8A736C1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5841A70F-BD81-0A44-9F01-3C2DA90C74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376004" cy="1188002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FEF1C09-98B0-9E4D-80E7-A7B04465FD4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29855" y="1603100"/>
            <a:ext cx="4606854" cy="823912"/>
          </a:xfrm>
        </p:spPr>
        <p:txBody>
          <a:bodyPr anchor="b">
            <a:noAutofit/>
          </a:bodyPr>
          <a:lstStyle>
            <a:lvl1pPr marL="0" indent="0">
              <a:buNone/>
              <a:defRPr sz="30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Master title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0E9424BE-45CB-8B47-8B35-66C2A910A4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284" y="2505075"/>
            <a:ext cx="4606855" cy="3684588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EC209A9-66ED-9C41-9944-DDC94B2F4EC0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865273" y="1603100"/>
            <a:ext cx="4606854" cy="823912"/>
          </a:xfrm>
        </p:spPr>
        <p:txBody>
          <a:bodyPr anchor="b">
            <a:noAutofit/>
          </a:bodyPr>
          <a:lstStyle>
            <a:lvl1pPr marL="0" indent="0">
              <a:buNone/>
              <a:defRPr sz="30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Master title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98DA3E72-614E-9144-8D12-88EA931E3E0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869781" y="2505075"/>
            <a:ext cx="4606855" cy="3684588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590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AB1798E3-BCC2-044A-8063-761C178538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CE203A1-B381-4F4F-86F1-1E868CE910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6957" y="3392562"/>
            <a:ext cx="6440556" cy="562458"/>
          </a:xfrm>
        </p:spPr>
        <p:txBody>
          <a:bodyPr anchor="b">
            <a:normAutofit/>
          </a:bodyPr>
          <a:lstStyle>
            <a:lvl1pPr algn="ctr">
              <a:defRPr sz="15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dirty="0"/>
              <a:t>AN INTERNATIONAL NEURODIVERSITY CONFERENCE</a:t>
            </a:r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09731993-2C82-DD49-96D7-4A7A5434D9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4189602"/>
            <a:ext cx="5671930" cy="562458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13-14 March 2023 | EICC - Edinburgh</a:t>
            </a:r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5FCF12B8-2015-8D44-85B3-9CDDDCCE1B8B}"/>
              </a:ext>
            </a:extLst>
          </p:cNvPr>
          <p:cNvSpPr txBox="1">
            <a:spLocks/>
          </p:cNvSpPr>
          <p:nvPr userDrawn="1"/>
        </p:nvSpPr>
        <p:spPr>
          <a:xfrm>
            <a:off x="838200" y="6295542"/>
            <a:ext cx="5671930" cy="562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b="1" dirty="0">
                <a:solidFill>
                  <a:schemeClr val="tx1"/>
                </a:solidFill>
              </a:rPr>
              <a:t>www.ITAKOM.org</a:t>
            </a:r>
            <a:endParaRPr lang="en-US" sz="1500" b="1" dirty="0">
              <a:solidFill>
                <a:schemeClr val="tx1"/>
              </a:solidFill>
            </a:endParaRPr>
          </a:p>
        </p:txBody>
      </p:sp>
      <p:pic>
        <p:nvPicPr>
          <p:cNvPr id="15" name="Picture 1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ED80D12C-2738-1146-9381-4BABBD8E5F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93002" y="4986642"/>
            <a:ext cx="3362325" cy="107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668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rder Righ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861DC7F0-14FC-914C-AE42-1CFF21D9B1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BFF725A-4691-5244-A7F7-BD89667FC3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376004" cy="1188002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E8FFDD6-E94F-3942-A057-7F632E9A510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29855" y="1603100"/>
            <a:ext cx="4606854" cy="823912"/>
          </a:xfrm>
        </p:spPr>
        <p:txBody>
          <a:bodyPr anchor="b">
            <a:noAutofit/>
          </a:bodyPr>
          <a:lstStyle>
            <a:lvl1pPr marL="0" indent="0">
              <a:buNone/>
              <a:defRPr sz="30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Master title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CDEC2E33-4FE6-9B4B-B689-CB44536276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284" y="2505075"/>
            <a:ext cx="4606855" cy="3684588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2097CAF1-6873-A543-B709-E83EED07E9C1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865273" y="1603100"/>
            <a:ext cx="4606854" cy="823912"/>
          </a:xfrm>
        </p:spPr>
        <p:txBody>
          <a:bodyPr anchor="b">
            <a:noAutofit/>
          </a:bodyPr>
          <a:lstStyle>
            <a:lvl1pPr marL="0" indent="0">
              <a:buNone/>
              <a:defRPr sz="30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Master title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E48C8CA2-7F5E-1B4A-8EFA-E27FA1E01F0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869781" y="2505075"/>
            <a:ext cx="4606855" cy="3684588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931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rder Right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0C552C88-F433-8C47-BCA7-130AE91577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AD8C987E-5E46-6F42-8BFD-ECF816A457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376000" cy="1188000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721DF23-0909-EF4C-9324-C3F4AD62218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29855" y="1603100"/>
            <a:ext cx="4606854" cy="823912"/>
          </a:xfrm>
        </p:spPr>
        <p:txBody>
          <a:bodyPr anchor="b">
            <a:noAutofit/>
          </a:bodyPr>
          <a:lstStyle>
            <a:lvl1pPr marL="0" indent="0">
              <a:buNone/>
              <a:defRPr sz="30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Master title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49645459-A000-E64A-B275-557FAAF45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284" y="2505075"/>
            <a:ext cx="4606855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9C90A9B-EC18-784E-9A16-EDA0AEDE0A36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865273" y="1603100"/>
            <a:ext cx="4606854" cy="823912"/>
          </a:xfrm>
        </p:spPr>
        <p:txBody>
          <a:bodyPr anchor="b">
            <a:noAutofit/>
          </a:bodyPr>
          <a:lstStyle>
            <a:lvl1pPr marL="0" indent="0">
              <a:buNone/>
              <a:defRPr sz="30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Master title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C104369C-463D-0647-966E-4400282A071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869781" y="2505075"/>
            <a:ext cx="4606855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485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rder Lef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01CD74F-036C-CD45-9283-AF5CA909C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5841A70F-BD81-0A44-9F01-3C2DA90C74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15996" y="0"/>
            <a:ext cx="2376004" cy="1188002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6D8DBB5-DB03-A14D-B2C6-F299FF4D31D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54194" y="1603100"/>
            <a:ext cx="3056350" cy="823912"/>
          </a:xfrm>
        </p:spPr>
        <p:txBody>
          <a:bodyPr anchor="b">
            <a:noAutofit/>
          </a:bodyPr>
          <a:lstStyle>
            <a:lvl1pPr marL="0" indent="0">
              <a:buNone/>
              <a:defRPr sz="30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Master title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CE6CC3D-B72B-6744-B751-D4C36E51A2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56623" y="2505075"/>
            <a:ext cx="3056351" cy="3684588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A8A5344-F99C-884C-BBF8-0F442F0556EB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942506" y="1603100"/>
            <a:ext cx="3056350" cy="823912"/>
          </a:xfrm>
        </p:spPr>
        <p:txBody>
          <a:bodyPr anchor="b">
            <a:noAutofit/>
          </a:bodyPr>
          <a:lstStyle>
            <a:lvl1pPr marL="0" indent="0">
              <a:buNone/>
              <a:defRPr sz="30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Master title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CA9206B8-39E9-C24A-A75C-BB9E7DF8FA74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940076" y="2505075"/>
            <a:ext cx="3056351" cy="3684588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760990D-CF70-6647-AABE-49FC60540AE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519021" y="1603100"/>
            <a:ext cx="3056350" cy="823912"/>
          </a:xfrm>
        </p:spPr>
        <p:txBody>
          <a:bodyPr anchor="b">
            <a:noAutofit/>
          </a:bodyPr>
          <a:lstStyle>
            <a:lvl1pPr marL="0" indent="0">
              <a:buNone/>
              <a:defRPr sz="30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Master title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03FF6CCE-DE8F-B94E-A993-F736634E995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523529" y="2505075"/>
            <a:ext cx="3056351" cy="3684588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201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rder Lef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7AB204A0-C3EA-554D-8B1D-CFCB5E4D03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BFF725A-4691-5244-A7F7-BD89667FC3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15996" y="0"/>
            <a:ext cx="2376004" cy="1188002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867A6EF-D607-2745-A0CA-374CAD78FDD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54194" y="1603100"/>
            <a:ext cx="3056350" cy="823912"/>
          </a:xfrm>
        </p:spPr>
        <p:txBody>
          <a:bodyPr anchor="b">
            <a:noAutofit/>
          </a:bodyPr>
          <a:lstStyle>
            <a:lvl1pPr marL="0" indent="0">
              <a:buNone/>
              <a:defRPr sz="30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Master title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7E6E0247-74DC-3444-ACCF-AA810398A6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56623" y="2505075"/>
            <a:ext cx="3056351" cy="3684588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CC2795A-6D5D-4946-A8E6-6FAECE792DE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942506" y="1603100"/>
            <a:ext cx="3056350" cy="823912"/>
          </a:xfrm>
        </p:spPr>
        <p:txBody>
          <a:bodyPr anchor="b">
            <a:noAutofit/>
          </a:bodyPr>
          <a:lstStyle>
            <a:lvl1pPr marL="0" indent="0">
              <a:buNone/>
              <a:defRPr sz="30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Master title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00D2B4FB-49C0-CE4E-B01F-00E90DEE054F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940076" y="2505075"/>
            <a:ext cx="3056351" cy="3684588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00387B9-EB80-7A45-8E25-A76577918E2D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519021" y="1603100"/>
            <a:ext cx="3056350" cy="823912"/>
          </a:xfrm>
        </p:spPr>
        <p:txBody>
          <a:bodyPr anchor="b">
            <a:noAutofit/>
          </a:bodyPr>
          <a:lstStyle>
            <a:lvl1pPr marL="0" indent="0">
              <a:buNone/>
              <a:defRPr sz="30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Master title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A6F4C1D1-B31D-C847-B4C1-1003014BB9F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523529" y="2505075"/>
            <a:ext cx="3056351" cy="3684588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010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rder Left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B62C7B75-236F-4840-BDEB-3C9A6A515C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AD8C987E-5E46-6F42-8BFD-ECF816A457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16000" y="0"/>
            <a:ext cx="2376000" cy="1188000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C5A51F6-A983-1742-9E47-F249A9BB30B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54194" y="1603100"/>
            <a:ext cx="3056350" cy="823912"/>
          </a:xfrm>
        </p:spPr>
        <p:txBody>
          <a:bodyPr anchor="b">
            <a:noAutofit/>
          </a:bodyPr>
          <a:lstStyle>
            <a:lvl1pPr marL="0" indent="0">
              <a:buNone/>
              <a:defRPr sz="30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Master title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68E7C58D-4ED8-EF46-A990-110CACD0B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56623" y="2505075"/>
            <a:ext cx="3056351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E292C47-5633-1E4C-81E6-A713BEC47501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942506" y="1603100"/>
            <a:ext cx="3056350" cy="823912"/>
          </a:xfrm>
        </p:spPr>
        <p:txBody>
          <a:bodyPr anchor="b">
            <a:noAutofit/>
          </a:bodyPr>
          <a:lstStyle>
            <a:lvl1pPr marL="0" indent="0">
              <a:buNone/>
              <a:defRPr sz="30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Master title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CF79DAD9-C02F-D044-A601-0BDB5AB2627A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940076" y="2505075"/>
            <a:ext cx="3056351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13EED59-CA97-224C-A1F2-D9F390B6AFC5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519021" y="1603100"/>
            <a:ext cx="3056350" cy="823912"/>
          </a:xfrm>
        </p:spPr>
        <p:txBody>
          <a:bodyPr anchor="b">
            <a:noAutofit/>
          </a:bodyPr>
          <a:lstStyle>
            <a:lvl1pPr marL="0" indent="0">
              <a:buNone/>
              <a:defRPr sz="30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Master title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E2EFEB28-57E7-9D48-8649-0E60D8A5F50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523529" y="2505075"/>
            <a:ext cx="3056351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178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rder Left Whit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01CD74F-036C-CD45-9283-AF5CA909C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771AAF44-839B-244A-92B7-0179CC0EEA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156174" y="1"/>
            <a:ext cx="5035826" cy="68580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2EDE018-4A24-E644-81E7-268A58614F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4182" y="995120"/>
            <a:ext cx="5121966" cy="1325563"/>
          </a:xfrm>
        </p:spPr>
        <p:txBody>
          <a:bodyPr>
            <a:normAutofit/>
          </a:bodyPr>
          <a:lstStyle>
            <a:lvl1pPr>
              <a:defRPr sz="30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AC4F3E1-D0F7-2542-A73A-497D37E885B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494182" y="2435742"/>
            <a:ext cx="5181600" cy="3955119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20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rder Left Gre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7AB204A0-C3EA-554D-8B1D-CFCB5E4D03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2E3E9D95-A845-2F48-9F1D-9A2092FE6E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156174" y="1"/>
            <a:ext cx="5035826" cy="68580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41B56A4-BC12-464E-9A2A-E0F256F0EB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4182" y="995120"/>
            <a:ext cx="5121966" cy="1325563"/>
          </a:xfrm>
        </p:spPr>
        <p:txBody>
          <a:bodyPr>
            <a:normAutofit/>
          </a:bodyPr>
          <a:lstStyle>
            <a:lvl1pPr>
              <a:defRPr sz="3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30C34E7-097D-6A40-B2A7-57BCBAB07A49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494182" y="2435742"/>
            <a:ext cx="5181600" cy="3955119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338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rder Left Blac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B62C7B75-236F-4840-BDEB-3C9A6A515C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A3B48A34-FD96-004D-AB86-2DC13ECBA7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156174" y="1"/>
            <a:ext cx="5035826" cy="685800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0E51089-2C55-6246-AC80-437A443A9D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4182" y="995120"/>
            <a:ext cx="5121966" cy="1325563"/>
          </a:xfrm>
        </p:spPr>
        <p:txBody>
          <a:bodyPr>
            <a:normAutofit/>
          </a:bodyPr>
          <a:lstStyle>
            <a:lvl1pPr>
              <a:defRPr sz="30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1CF20C0-C009-1B4E-87BB-ED7F8D007D1E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494182" y="2435742"/>
            <a:ext cx="5181600" cy="39551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077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9FCAA0-2E57-AF49-9931-A5308C60E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61F8BB-4D65-8B43-9AF5-2F11CBD67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1B2263-991C-9F48-BC3C-7E5841AFA7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DE316-4FA7-5249-A512-D694D632B996}" type="datetimeFigureOut">
              <a:rPr lang="en-US" smtClean="0"/>
              <a:t>11/16/22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4BADF3-AE52-8542-8AD0-E54D888E52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3E1F1F-BFE7-7948-96C2-B4873A4516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EB9F11-B10A-954A-B36E-BFD7149830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022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hyperlink" Target="mailto:sue.fletcher-watson@ed.ac.uk" TargetMode="External"/><Relationship Id="rId4" Type="http://schemas.openxmlformats.org/officeDocument/2006/relationships/image" Target="../media/image1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tiff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tiff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5.svg"/><Relationship Id="rId12" Type="http://schemas.microsoft.com/office/2007/relationships/diagramDrawing" Target="../diagrams/drawing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34.png"/><Relationship Id="rId11" Type="http://schemas.openxmlformats.org/officeDocument/2006/relationships/diagramColors" Target="../diagrams/colors4.xml"/><Relationship Id="rId5" Type="http://schemas.openxmlformats.org/officeDocument/2006/relationships/image" Target="../media/image33.svg"/><Relationship Id="rId10" Type="http://schemas.openxmlformats.org/officeDocument/2006/relationships/diagramQuickStyle" Target="../diagrams/quickStyle4.xml"/><Relationship Id="rId4" Type="http://schemas.openxmlformats.org/officeDocument/2006/relationships/image" Target="../media/image32.png"/><Relationship Id="rId9" Type="http://schemas.openxmlformats.org/officeDocument/2006/relationships/diagramLayout" Target="../diagrams/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5.svg"/><Relationship Id="rId12" Type="http://schemas.microsoft.com/office/2007/relationships/diagramDrawing" Target="../diagrams/drawing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34.png"/><Relationship Id="rId11" Type="http://schemas.openxmlformats.org/officeDocument/2006/relationships/diagramColors" Target="../diagrams/colors5.xml"/><Relationship Id="rId5" Type="http://schemas.openxmlformats.org/officeDocument/2006/relationships/image" Target="../media/image33.svg"/><Relationship Id="rId10" Type="http://schemas.openxmlformats.org/officeDocument/2006/relationships/diagramQuickStyle" Target="../diagrams/quickStyle5.xml"/><Relationship Id="rId4" Type="http://schemas.openxmlformats.org/officeDocument/2006/relationships/image" Target="../media/image32.png"/><Relationship Id="rId9" Type="http://schemas.openxmlformats.org/officeDocument/2006/relationships/diagramLayout" Target="../diagrams/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5.svg"/><Relationship Id="rId12" Type="http://schemas.microsoft.com/office/2007/relationships/diagramDrawing" Target="../diagrams/drawing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34.png"/><Relationship Id="rId11" Type="http://schemas.openxmlformats.org/officeDocument/2006/relationships/diagramColors" Target="../diagrams/colors6.xml"/><Relationship Id="rId5" Type="http://schemas.openxmlformats.org/officeDocument/2006/relationships/image" Target="../media/image33.svg"/><Relationship Id="rId10" Type="http://schemas.openxmlformats.org/officeDocument/2006/relationships/diagramQuickStyle" Target="../diagrams/quickStyle6.xml"/><Relationship Id="rId4" Type="http://schemas.openxmlformats.org/officeDocument/2006/relationships/image" Target="../media/image32.png"/><Relationship Id="rId9" Type="http://schemas.openxmlformats.org/officeDocument/2006/relationships/diagramLayout" Target="../diagrams/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0.xml"/><Relationship Id="rId3" Type="http://schemas.openxmlformats.org/officeDocument/2006/relationships/notesSlide" Target="../notesSlides/notesSlide14.xml"/><Relationship Id="rId7" Type="http://schemas.openxmlformats.org/officeDocument/2006/relationships/diagramQuickStyle" Target="../diagrams/quickStyl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diagramLayout" Target="../diagrams/layout10.xml"/><Relationship Id="rId5" Type="http://schemas.openxmlformats.org/officeDocument/2006/relationships/diagramData" Target="../diagrams/data10.xml"/><Relationship Id="rId10" Type="http://schemas.openxmlformats.org/officeDocument/2006/relationships/image" Target="../media/image36.jpeg"/><Relationship Id="rId4" Type="http://schemas.openxmlformats.org/officeDocument/2006/relationships/hyperlink" Target="mailto:sue.fletcher-watson@ed.ac.uk" TargetMode="External"/><Relationship Id="rId9" Type="http://schemas.microsoft.com/office/2007/relationships/diagramDrawing" Target="../diagrams/drawing1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1.xml"/><Relationship Id="rId3" Type="http://schemas.openxmlformats.org/officeDocument/2006/relationships/notesSlide" Target="../notesSlides/notesSlide15.xml"/><Relationship Id="rId7" Type="http://schemas.openxmlformats.org/officeDocument/2006/relationships/diagramLayout" Target="../diagrams/layout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diagramData" Target="../diagrams/data11.xml"/><Relationship Id="rId5" Type="http://schemas.openxmlformats.org/officeDocument/2006/relationships/image" Target="../media/image36.jpeg"/><Relationship Id="rId10" Type="http://schemas.microsoft.com/office/2007/relationships/diagramDrawing" Target="../diagrams/drawing11.xml"/><Relationship Id="rId4" Type="http://schemas.openxmlformats.org/officeDocument/2006/relationships/hyperlink" Target="mailto:sue.fletcher-watson@ed.ac.uk" TargetMode="External"/><Relationship Id="rId9" Type="http://schemas.openxmlformats.org/officeDocument/2006/relationships/diagramColors" Target="../diagrams/colors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2.xml"/><Relationship Id="rId3" Type="http://schemas.openxmlformats.org/officeDocument/2006/relationships/notesSlide" Target="../notesSlides/notesSlide17.xml"/><Relationship Id="rId7" Type="http://schemas.openxmlformats.org/officeDocument/2006/relationships/diagramQuickStyle" Target="../diagrams/quickStyl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diagramLayout" Target="../diagrams/layout12.xml"/><Relationship Id="rId5" Type="http://schemas.openxmlformats.org/officeDocument/2006/relationships/diagramData" Target="../diagrams/data12.xml"/><Relationship Id="rId4" Type="http://schemas.openxmlformats.org/officeDocument/2006/relationships/image" Target="../media/image39.jpeg"/><Relationship Id="rId9" Type="http://schemas.microsoft.com/office/2007/relationships/diagramDrawing" Target="../diagrams/drawing12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hyperlink" Target="mailto:sue.fletcher-watson@ed.ac.uk" TargetMode="External"/><Relationship Id="rId7" Type="http://schemas.openxmlformats.org/officeDocument/2006/relationships/diagramColors" Target="../diagrams/colors1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.ac.uk/salvesen-research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edium.com/@suefletcherwatson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1494182" y="995121"/>
            <a:ext cx="9509440" cy="2293989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GB" sz="4400" i="1" dirty="0">
                <a:solidFill>
                  <a:schemeClr val="accent3"/>
                </a:solidFill>
              </a:rPr>
              <a:t>Neurodiversity Acceptance and Affirmation in the Classroom</a:t>
            </a:r>
            <a:endParaRPr lang="en-US" sz="4400" kern="1200" dirty="0">
              <a:solidFill>
                <a:schemeClr val="accent3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434" name="Content Placeholder 2"/>
          <p:cNvSpPr>
            <a:spLocks noGrp="1"/>
          </p:cNvSpPr>
          <p:nvPr>
            <p:ph sz="half" idx="10"/>
          </p:nvPr>
        </p:nvSpPr>
        <p:spPr>
          <a:xfrm>
            <a:off x="1494182" y="3771340"/>
            <a:ext cx="8523276" cy="1414073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Sue Fletcher-Watson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i="1" dirty="0" err="1">
                <a:solidFill>
                  <a:schemeClr val="tx1"/>
                </a:solidFill>
              </a:rPr>
              <a:t>Learnus</a:t>
            </a:r>
            <a:r>
              <a:rPr lang="en-US" i="1" dirty="0">
                <a:solidFill>
                  <a:schemeClr val="tx1"/>
                </a:solidFill>
              </a:rPr>
              <a:t> Annual Lecture</a:t>
            </a:r>
            <a:r>
              <a:rPr lang="en-US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November 2022</a:t>
            </a:r>
          </a:p>
        </p:txBody>
      </p:sp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E57F3963-F22F-8940-99BF-92E89206D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7968" y="197685"/>
            <a:ext cx="6153150" cy="9998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E6BC10-0D3F-1F45-8A6C-D8E09A9D887F}"/>
              </a:ext>
            </a:extLst>
          </p:cNvPr>
          <p:cNvSpPr txBox="1"/>
          <p:nvPr/>
        </p:nvSpPr>
        <p:spPr>
          <a:xfrm>
            <a:off x="9686139" y="5862879"/>
            <a:ext cx="240046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sue.fletcher-watson@ed.ac.uk</a:t>
            </a:r>
            <a:endParaRPr lang="en-GB" sz="1400" dirty="0">
              <a:solidFill>
                <a:schemeClr val="bg2">
                  <a:lumMod val="25000"/>
                </a:schemeClr>
              </a:solidFill>
            </a:endParaRPr>
          </a:p>
          <a:p>
            <a:pPr algn="r">
              <a:spcAft>
                <a:spcPts val="600"/>
              </a:spcAft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</a:rPr>
              <a:t>@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</a:rPr>
              <a:t>SueReviews</a:t>
            </a:r>
            <a:endParaRPr lang="en-GB" sz="1400" dirty="0">
              <a:solidFill>
                <a:schemeClr val="bg2">
                  <a:lumMod val="25000"/>
                </a:schemeClr>
              </a:solidFill>
            </a:endParaRPr>
          </a:p>
          <a:p>
            <a:pPr algn="r">
              <a:spcAft>
                <a:spcPts val="600"/>
              </a:spcAft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</a:rPr>
              <a:t>@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</a:rPr>
              <a:t>SMRCResearch</a:t>
            </a:r>
            <a:endParaRPr lang="en-GB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DCF496-9350-DE43-A928-DB96B5B67978}"/>
              </a:ext>
            </a:extLst>
          </p:cNvPr>
          <p:cNvSpPr/>
          <p:nvPr/>
        </p:nvSpPr>
        <p:spPr>
          <a:xfrm>
            <a:off x="1272208" y="601398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medium.com</a:t>
            </a:r>
            <a:r>
              <a:rPr lang="en-US" dirty="0"/>
              <a:t>/@</a:t>
            </a:r>
            <a:r>
              <a:rPr lang="en-US" dirty="0" err="1"/>
              <a:t>suefletcherwatson</a:t>
            </a:r>
            <a:r>
              <a:rPr lang="en-US" dirty="0"/>
              <a:t>/conflicts-of-interest-47a89a0c8e52</a:t>
            </a: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E8FE7F1-F264-CB44-A1A7-8435D6537F39}"/>
              </a:ext>
            </a:extLst>
          </p:cNvPr>
          <p:cNvSpPr txBox="1"/>
          <p:nvPr/>
        </p:nvSpPr>
        <p:spPr>
          <a:xfrm>
            <a:off x="224287" y="3429000"/>
            <a:ext cx="70807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 INTERNATIONAL NEURODIVERSITY CONFERENCE</a:t>
            </a:r>
          </a:p>
          <a:p>
            <a:endParaRPr lang="en-GB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GB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13 - 14 March 2023 | EICC and online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3C1FCCD7-E200-0C49-844D-918D7D17746D}"/>
              </a:ext>
            </a:extLst>
          </p:cNvPr>
          <p:cNvGraphicFramePr>
            <a:graphicFrameLocks/>
          </p:cNvGraphicFramePr>
          <p:nvPr/>
        </p:nvGraphicFramePr>
        <p:xfrm>
          <a:off x="224287" y="1070136"/>
          <a:ext cx="6892130" cy="51318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7AF2FF53-C785-A745-B64B-0CDB12580173}"/>
              </a:ext>
            </a:extLst>
          </p:cNvPr>
          <p:cNvSpPr txBox="1">
            <a:spLocks/>
          </p:cNvSpPr>
          <p:nvPr/>
        </p:nvSpPr>
        <p:spPr>
          <a:xfrm>
            <a:off x="462826" y="150645"/>
            <a:ext cx="5121966" cy="1010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5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l"/>
            <a:r>
              <a:rPr lang="en-US" sz="4000" dirty="0">
                <a:solidFill>
                  <a:schemeClr val="accent3"/>
                </a:solidFill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723518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CF88F-363D-5E48-AA57-0B084E2F0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7310" y="1902644"/>
            <a:ext cx="6952576" cy="4531896"/>
          </a:xfrm>
        </p:spPr>
        <p:txBody>
          <a:bodyPr anchor="ctr">
            <a:normAutofit/>
          </a:bodyPr>
          <a:lstStyle/>
          <a:p>
            <a:r>
              <a:rPr lang="en-GB" sz="2000" dirty="0"/>
              <a:t>Neurodiversity is the fact that all human beings vary in the way our brains work.</a:t>
            </a:r>
          </a:p>
          <a:p>
            <a:pPr lvl="1"/>
            <a:r>
              <a:rPr lang="en-GB" sz="2000" dirty="0"/>
              <a:t>take in information in different ways</a:t>
            </a:r>
          </a:p>
          <a:p>
            <a:pPr lvl="1"/>
            <a:r>
              <a:rPr lang="en-GB" sz="2000" dirty="0"/>
              <a:t>process it in different ways</a:t>
            </a:r>
          </a:p>
          <a:p>
            <a:pPr lvl="1"/>
            <a:r>
              <a:rPr lang="en-GB" sz="2000" dirty="0"/>
              <a:t>thus behave in different ways</a:t>
            </a:r>
          </a:p>
          <a:p>
            <a:pPr lvl="1"/>
            <a:endParaRPr lang="en-GB" sz="2000" dirty="0"/>
          </a:p>
          <a:p>
            <a:r>
              <a:rPr lang="en-GB" sz="2000" dirty="0"/>
              <a:t>The Neurodiversity Paradigm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2000" dirty="0"/>
              <a:t>Neurodiversity is naturally occurring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2000" dirty="0"/>
              <a:t>No one way of being is better than another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2000" dirty="0"/>
              <a:t>Neurodiversity operates like other equality &amp; diversity dimensions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2000" dirty="0"/>
              <a:t>Strength in </a:t>
            </a:r>
            <a:r>
              <a:rPr lang="en-GB" sz="2000" i="1" dirty="0"/>
              <a:t>diversity</a:t>
            </a:r>
            <a:r>
              <a:rPr lang="en-GB" sz="2000" dirty="0"/>
              <a:t> </a:t>
            </a:r>
            <a:r>
              <a:rPr lang="en-GB" sz="2000" i="1" dirty="0"/>
              <a:t>itself</a:t>
            </a:r>
            <a:r>
              <a:rPr lang="en-GB" sz="2000" dirty="0"/>
              <a:t> – collective not individual value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5258FD-9C59-DD40-A90E-D1E60802E81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97310" y="268705"/>
            <a:ext cx="7803953" cy="1335506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GB" sz="4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Neurodiversity: a paradigm shift</a:t>
            </a:r>
          </a:p>
        </p:txBody>
      </p:sp>
      <p:pic>
        <p:nvPicPr>
          <p:cNvPr id="4098" name="Picture 2" descr="Spell: Neurodiversity">
            <a:extLst>
              <a:ext uri="{FF2B5EF4-FFF2-40B4-BE49-F238E27FC236}">
                <a16:creationId xmlns:a16="http://schemas.microsoft.com/office/drawing/2014/main" id="{6CC56020-39DE-794F-B375-23BB020B3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544" y="3974758"/>
            <a:ext cx="3506498" cy="245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Neuroqueer Heresies: Notes on the Neurodiversity Paradigm, Autistic  Empowerment, and Postnormal Possibilities: Amazon.co.uk: Walker, Nick:  9781945955266: Books">
            <a:extLst>
              <a:ext uri="{FF2B5EF4-FFF2-40B4-BE49-F238E27FC236}">
                <a16:creationId xmlns:a16="http://schemas.microsoft.com/office/drawing/2014/main" id="{0F69D6C3-9B04-B040-A3CD-7482C14A6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0970" y="150371"/>
            <a:ext cx="2004072" cy="308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232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EF3FC1C-9389-6E4B-A3F8-15227EA7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3" r="4010" b="-3"/>
          <a:stretch/>
        </p:blipFill>
        <p:spPr>
          <a:xfrm>
            <a:off x="187429" y="3514863"/>
            <a:ext cx="2255462" cy="31552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AA1250-561A-4C4B-A87D-3C1A4A34EE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02" r="18415" b="3"/>
          <a:stretch/>
        </p:blipFill>
        <p:spPr>
          <a:xfrm>
            <a:off x="187429" y="187900"/>
            <a:ext cx="2255462" cy="31552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32ADA8-E4F2-B741-B6EE-CDEE31FDBE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790" r="10726" b="-2"/>
          <a:stretch/>
        </p:blipFill>
        <p:spPr>
          <a:xfrm>
            <a:off x="2644969" y="187900"/>
            <a:ext cx="2255462" cy="31552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F65C17-531E-6D4C-B7A7-A394C3B7978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379" r="13140" b="3"/>
          <a:stretch/>
        </p:blipFill>
        <p:spPr>
          <a:xfrm>
            <a:off x="2644969" y="3514863"/>
            <a:ext cx="2255462" cy="3155238"/>
          </a:xfrm>
          <a:prstGeom prst="rect">
            <a:avLst/>
          </a:prstGeom>
        </p:spPr>
      </p:pic>
      <p:pic>
        <p:nvPicPr>
          <p:cNvPr id="1026" name="Picture 2" descr="Salix babylonica - Wikipedia">
            <a:extLst>
              <a:ext uri="{FF2B5EF4-FFF2-40B4-BE49-F238E27FC236}">
                <a16:creationId xmlns:a16="http://schemas.microsoft.com/office/drawing/2014/main" id="{E78743E9-BB73-D543-90B6-67D9813BF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509" y="187900"/>
            <a:ext cx="2356348" cy="314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herry Blossom Tree Facts for Kids - Facts Just for Parents, Teachers and  Students">
            <a:extLst>
              <a:ext uri="{FF2B5EF4-FFF2-40B4-BE49-F238E27FC236}">
                <a16:creationId xmlns:a16="http://schemas.microsoft.com/office/drawing/2014/main" id="{799CF044-F982-AE41-8C0E-3A880BC8B4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8" t="-79" r="12548" b="79"/>
          <a:stretch/>
        </p:blipFill>
        <p:spPr bwMode="auto">
          <a:xfrm>
            <a:off x="7660935" y="187900"/>
            <a:ext cx="2356348" cy="314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AA71E3-42AD-D1EE-A678-EE98011F346C}"/>
              </a:ext>
            </a:extLst>
          </p:cNvPr>
          <p:cNvSpPr txBox="1"/>
          <p:nvPr/>
        </p:nvSpPr>
        <p:spPr>
          <a:xfrm>
            <a:off x="5102509" y="3815209"/>
            <a:ext cx="585577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Using Nature to Understand Neurodiversity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solidFill>
                  <a:schemeClr val="accent6"/>
                </a:solidFill>
              </a:rPr>
              <a:t>Naturally occurring variation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solidFill>
                  <a:schemeClr val="accent6"/>
                </a:solidFill>
              </a:rPr>
              <a:t>Equal value</a:t>
            </a:r>
          </a:p>
          <a:p>
            <a:pPr marL="757238" lvl="1" indent="-300038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6"/>
                </a:solidFill>
              </a:rPr>
              <a:t>outcome dictated by environment-need match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solidFill>
                  <a:schemeClr val="accent6"/>
                </a:solidFill>
              </a:rPr>
              <a:t>Majority and minority / divergent status</a:t>
            </a:r>
          </a:p>
          <a:p>
            <a:pPr marL="757238" lvl="1" indent="-300038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6"/>
                </a:solidFill>
              </a:rPr>
              <a:t>individual and group-level differences (ND / NT)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solidFill>
                  <a:schemeClr val="accent6"/>
                </a:solidFill>
              </a:rPr>
              <a:t>Strength in diversity</a:t>
            </a:r>
          </a:p>
          <a:p>
            <a:pPr marL="757238" lvl="1" indent="-300038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6"/>
                </a:solidFill>
              </a:rPr>
              <a:t>a rich and varied biome</a:t>
            </a:r>
          </a:p>
          <a:p>
            <a:pPr marL="757238" lvl="1" indent="-300038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6"/>
                </a:solidFill>
              </a:rPr>
              <a:t>orchards are capitalist!</a:t>
            </a:r>
          </a:p>
        </p:txBody>
      </p:sp>
    </p:spTree>
    <p:extLst>
      <p:ext uri="{BB962C8B-B14F-4D97-AF65-F5344CB8AC3E}">
        <p14:creationId xmlns:p14="http://schemas.microsoft.com/office/powerpoint/2010/main" val="21533076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7F190-D54A-AF49-9FF5-8549F2AD5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718" y="116350"/>
            <a:ext cx="6895839" cy="132556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accent3"/>
                </a:solidFill>
              </a:rPr>
              <a:t>Common misunderstandings 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AE5EA4-5BBE-A845-A138-72F3D4C4BC1F}"/>
              </a:ext>
            </a:extLst>
          </p:cNvPr>
          <p:cNvSpPr txBox="1"/>
          <p:nvPr/>
        </p:nvSpPr>
        <p:spPr>
          <a:xfrm>
            <a:off x="7620000" y="6009009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6"/>
                </a:solidFill>
              </a:rPr>
              <a:t>Singer: </a:t>
            </a:r>
            <a:r>
              <a:rPr lang="en-GB" i="1" dirty="0">
                <a:solidFill>
                  <a:schemeClr val="accent6"/>
                </a:solidFill>
              </a:rPr>
              <a:t>Neurodiversity: its politics, not science!</a:t>
            </a:r>
            <a:r>
              <a:rPr lang="en-GB" dirty="0">
                <a:solidFill>
                  <a:schemeClr val="accent6"/>
                </a:solidFill>
              </a:rPr>
              <a:t> </a:t>
            </a:r>
          </a:p>
          <a:p>
            <a:r>
              <a:rPr lang="en-GB" dirty="0">
                <a:solidFill>
                  <a:schemeClr val="accent6"/>
                </a:solidFill>
              </a:rPr>
              <a:t>February 2021, Neurodiversity2.blogspot.com</a:t>
            </a:r>
            <a:endParaRPr lang="en-GB" i="1" dirty="0">
              <a:solidFill>
                <a:schemeClr val="accent6"/>
              </a:solidFill>
            </a:endParaRPr>
          </a:p>
        </p:txBody>
      </p:sp>
      <p:pic>
        <p:nvPicPr>
          <p:cNvPr id="7" name="Graphic 6" descr="Badge Cross with solid fill">
            <a:extLst>
              <a:ext uri="{FF2B5EF4-FFF2-40B4-BE49-F238E27FC236}">
                <a16:creationId xmlns:a16="http://schemas.microsoft.com/office/drawing/2014/main" id="{CF560335-7861-7543-A79D-89BCBE8CF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8595" y="1316735"/>
            <a:ext cx="914400" cy="914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8F3796D-05E4-4640-9F51-FD2AB3A4039A}"/>
              </a:ext>
            </a:extLst>
          </p:cNvPr>
          <p:cNvSpPr/>
          <p:nvPr/>
        </p:nvSpPr>
        <p:spPr>
          <a:xfrm>
            <a:off x="1317718" y="4218222"/>
            <a:ext cx="898131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i="1" dirty="0"/>
              <a:t>“ND is not a classificatory term dividing us from them. We are all Neurodiverse. We live on a Neurodiverse planet in which amoral nature generates endless genetic diversity, while we humans have evolved the capacity to make judgments about nature’s bounty. What Neurodiversity brings us is a challenge </a:t>
            </a:r>
            <a:r>
              <a:rPr lang="en-GB" sz="2000" i="1" dirty="0">
                <a:solidFill>
                  <a:schemeClr val="accent2"/>
                </a:solidFill>
              </a:rPr>
              <a:t>to find a place for everyone and to distribute the bounty fairly</a:t>
            </a:r>
            <a:r>
              <a:rPr lang="en-GB" sz="2000" i="1" dirty="0"/>
              <a:t>.”</a:t>
            </a:r>
            <a:endParaRPr lang="en-GB" sz="2000" dirty="0"/>
          </a:p>
        </p:txBody>
      </p:sp>
      <p:pic>
        <p:nvPicPr>
          <p:cNvPr id="10" name="Graphic 9" descr="Badge Tick1 with solid fill">
            <a:extLst>
              <a:ext uri="{FF2B5EF4-FFF2-40B4-BE49-F238E27FC236}">
                <a16:creationId xmlns:a16="http://schemas.microsoft.com/office/drawing/2014/main" id="{84B97B36-0AA3-DD4B-A7C5-663A3B4859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8595" y="2971800"/>
            <a:ext cx="914400" cy="914400"/>
          </a:xfrm>
          <a:prstGeom prst="rect">
            <a:avLst/>
          </a:prstGeom>
        </p:spPr>
      </p:pic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01888B43-FE0C-44C1-AEB0-86D4B48637EA}"/>
              </a:ext>
            </a:extLst>
          </p:cNvPr>
          <p:cNvGraphicFramePr/>
          <p:nvPr/>
        </p:nvGraphicFramePr>
        <p:xfrm>
          <a:off x="2167690" y="1232472"/>
          <a:ext cx="9715500" cy="27299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9CC34312-801B-F741-B34F-A95A1E6B7E27}"/>
              </a:ext>
            </a:extLst>
          </p:cNvPr>
          <p:cNvSpPr/>
          <p:nvPr/>
        </p:nvSpPr>
        <p:spPr>
          <a:xfrm>
            <a:off x="988595" y="2914510"/>
            <a:ext cx="11026942" cy="1047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256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7F190-D54A-AF49-9FF5-8549F2AD5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718" y="116350"/>
            <a:ext cx="6895839" cy="132556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accent3"/>
                </a:solidFill>
              </a:rPr>
              <a:t>Common misunderstandings II</a:t>
            </a:r>
          </a:p>
        </p:txBody>
      </p:sp>
      <p:pic>
        <p:nvPicPr>
          <p:cNvPr id="7" name="Graphic 6" descr="Badge Cross with solid fill">
            <a:extLst>
              <a:ext uri="{FF2B5EF4-FFF2-40B4-BE49-F238E27FC236}">
                <a16:creationId xmlns:a16="http://schemas.microsoft.com/office/drawing/2014/main" id="{CF560335-7861-7543-A79D-89BCBE8CF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8595" y="1303821"/>
            <a:ext cx="914400" cy="914400"/>
          </a:xfrm>
          <a:prstGeom prst="rect">
            <a:avLst/>
          </a:prstGeom>
        </p:spPr>
      </p:pic>
      <p:pic>
        <p:nvPicPr>
          <p:cNvPr id="10" name="Graphic 9" descr="Badge Tick1 with solid fill">
            <a:extLst>
              <a:ext uri="{FF2B5EF4-FFF2-40B4-BE49-F238E27FC236}">
                <a16:creationId xmlns:a16="http://schemas.microsoft.com/office/drawing/2014/main" id="{84B97B36-0AA3-DD4B-A7C5-663A3B4859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3155" y="3105007"/>
            <a:ext cx="914400" cy="914400"/>
          </a:xfrm>
          <a:prstGeom prst="rect">
            <a:avLst/>
          </a:prstGeom>
        </p:spPr>
      </p:pic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01888B43-FE0C-44C1-AEB0-86D4B48637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6544634"/>
              </p:ext>
            </p:extLst>
          </p:nvPr>
        </p:nvGraphicFramePr>
        <p:xfrm>
          <a:off x="2167690" y="1232472"/>
          <a:ext cx="9715500" cy="27299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9CC34312-801B-F741-B34F-A95A1E6B7E27}"/>
              </a:ext>
            </a:extLst>
          </p:cNvPr>
          <p:cNvSpPr/>
          <p:nvPr/>
        </p:nvSpPr>
        <p:spPr>
          <a:xfrm>
            <a:off x="1003155" y="3199681"/>
            <a:ext cx="11026942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29404EA-62E7-C244-9C93-40B17F9ECBEC}"/>
              </a:ext>
            </a:extLst>
          </p:cNvPr>
          <p:cNvSpPr/>
          <p:nvPr/>
        </p:nvSpPr>
        <p:spPr>
          <a:xfrm>
            <a:off x="1317718" y="4180374"/>
            <a:ext cx="81067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i="1" dirty="0"/>
              <a:t>“Discussing autism, ADHD, and dyslexia, [this article] claims the term neurodiversity was created to “shift the focus from the negative connotation of these conditions toward the positive,” a statement that waters the entire concept down into a floppy milquetoast version of its former self.  It’s not a nice euphemism for autism, and it’s about far more than just fighting negative connotations.”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5AC42F-8656-AF42-8DB8-ADBBE32B1F23}"/>
              </a:ext>
            </a:extLst>
          </p:cNvPr>
          <p:cNvSpPr txBox="1"/>
          <p:nvPr/>
        </p:nvSpPr>
        <p:spPr>
          <a:xfrm>
            <a:off x="6737827" y="6023032"/>
            <a:ext cx="5839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6"/>
                </a:solidFill>
              </a:rPr>
              <a:t>Meadows: </a:t>
            </a:r>
            <a:r>
              <a:rPr lang="en-GB" i="1" dirty="0">
                <a:solidFill>
                  <a:schemeClr val="accent6"/>
                </a:solidFill>
              </a:rPr>
              <a:t>You’re using the word ”neurodiversity” wrong.</a:t>
            </a:r>
            <a:endParaRPr lang="en-GB" dirty="0">
              <a:solidFill>
                <a:schemeClr val="accent6"/>
              </a:solidFill>
            </a:endParaRPr>
          </a:p>
          <a:p>
            <a:r>
              <a:rPr lang="en-GB" dirty="0">
                <a:solidFill>
                  <a:schemeClr val="accent6"/>
                </a:solidFill>
              </a:rPr>
              <a:t>August 2021, </a:t>
            </a:r>
            <a:r>
              <a:rPr lang="en-GB" dirty="0" err="1">
                <a:solidFill>
                  <a:schemeClr val="accent6"/>
                </a:solidFill>
              </a:rPr>
              <a:t>medium.com</a:t>
            </a:r>
            <a:endParaRPr lang="en-GB" i="1" dirty="0">
              <a:solidFill>
                <a:schemeClr val="accent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827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9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7F190-D54A-AF49-9FF5-8549F2AD5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718" y="116350"/>
            <a:ext cx="7778156" cy="132556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accent3"/>
                </a:solidFill>
              </a:rPr>
              <a:t>Common misunderstandings III</a:t>
            </a:r>
          </a:p>
        </p:txBody>
      </p:sp>
      <p:pic>
        <p:nvPicPr>
          <p:cNvPr id="7" name="Graphic 6" descr="Badge Cross with solid fill">
            <a:extLst>
              <a:ext uri="{FF2B5EF4-FFF2-40B4-BE49-F238E27FC236}">
                <a16:creationId xmlns:a16="http://schemas.microsoft.com/office/drawing/2014/main" id="{CF560335-7861-7543-A79D-89BCBE8CF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8595" y="1232472"/>
            <a:ext cx="914400" cy="914400"/>
          </a:xfrm>
          <a:prstGeom prst="rect">
            <a:avLst/>
          </a:prstGeom>
        </p:spPr>
      </p:pic>
      <p:pic>
        <p:nvPicPr>
          <p:cNvPr id="10" name="Graphic 9" descr="Badge Tick1 with solid fill">
            <a:extLst>
              <a:ext uri="{FF2B5EF4-FFF2-40B4-BE49-F238E27FC236}">
                <a16:creationId xmlns:a16="http://schemas.microsoft.com/office/drawing/2014/main" id="{84B97B36-0AA3-DD4B-A7C5-663A3B4859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8595" y="3047999"/>
            <a:ext cx="914400" cy="914400"/>
          </a:xfrm>
          <a:prstGeom prst="rect">
            <a:avLst/>
          </a:prstGeom>
        </p:spPr>
      </p:pic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01888B43-FE0C-44C1-AEB0-86D4B48637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3813936"/>
              </p:ext>
            </p:extLst>
          </p:nvPr>
        </p:nvGraphicFramePr>
        <p:xfrm>
          <a:off x="2167690" y="1232472"/>
          <a:ext cx="9715500" cy="27299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9CC34312-801B-F741-B34F-A95A1E6B7E27}"/>
              </a:ext>
            </a:extLst>
          </p:cNvPr>
          <p:cNvSpPr/>
          <p:nvPr/>
        </p:nvSpPr>
        <p:spPr>
          <a:xfrm>
            <a:off x="988595" y="2991852"/>
            <a:ext cx="11026942" cy="1026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349D35-E9B1-5646-B5B8-AC7DDFE6FD4A}"/>
              </a:ext>
            </a:extLst>
          </p:cNvPr>
          <p:cNvSpPr txBox="1"/>
          <p:nvPr/>
        </p:nvSpPr>
        <p:spPr>
          <a:xfrm>
            <a:off x="1317718" y="4147170"/>
            <a:ext cx="87065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/>
              <a:t>”we should … not jump to rejecting the very possibility of mental pathology, or of a "wrong" brain ... Rather, we must work on allowing more space for individuals and groups to self-define as healthy or ill, different or disordered, perfect or broken, in need of either medical or political intervention, or whatever combination of these.”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6F2886-BD07-DB4E-8996-E37A5C1260CC}"/>
              </a:ext>
            </a:extLst>
          </p:cNvPr>
          <p:cNvSpPr txBox="1"/>
          <p:nvPr/>
        </p:nvSpPr>
        <p:spPr>
          <a:xfrm>
            <a:off x="7039333" y="5722190"/>
            <a:ext cx="51526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6"/>
                </a:solidFill>
              </a:rPr>
              <a:t>Chapman: </a:t>
            </a:r>
            <a:r>
              <a:rPr lang="en-GB" i="1" dirty="0">
                <a:solidFill>
                  <a:schemeClr val="accent6"/>
                </a:solidFill>
              </a:rPr>
              <a:t>Negotiating the Neurodiversity Concept: Towards epistemic justice in conceptualising health.</a:t>
            </a:r>
            <a:r>
              <a:rPr lang="en-GB" dirty="0">
                <a:solidFill>
                  <a:schemeClr val="accent6"/>
                </a:solidFill>
              </a:rPr>
              <a:t> August 2021, Neurodiverse Age</a:t>
            </a:r>
            <a:endParaRPr lang="en-GB" i="1" dirty="0">
              <a:solidFill>
                <a:schemeClr val="accent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1002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9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E8FE7F1-F264-CB44-A1A7-8435D6537F39}"/>
              </a:ext>
            </a:extLst>
          </p:cNvPr>
          <p:cNvSpPr txBox="1"/>
          <p:nvPr/>
        </p:nvSpPr>
        <p:spPr>
          <a:xfrm>
            <a:off x="224287" y="3429000"/>
            <a:ext cx="70807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 INTERNATIONAL NEURODIVERSITY CONFERENCE</a:t>
            </a:r>
          </a:p>
          <a:p>
            <a:endParaRPr lang="en-GB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GB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13 - 14 March 2023 | EICC and online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3C1FCCD7-E200-0C49-844D-918D7D17746D}"/>
              </a:ext>
            </a:extLst>
          </p:cNvPr>
          <p:cNvGraphicFramePr>
            <a:graphicFrameLocks/>
          </p:cNvGraphicFramePr>
          <p:nvPr/>
        </p:nvGraphicFramePr>
        <p:xfrm>
          <a:off x="224287" y="1070136"/>
          <a:ext cx="6892130" cy="51318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7AF2FF53-C785-A745-B64B-0CDB12580173}"/>
              </a:ext>
            </a:extLst>
          </p:cNvPr>
          <p:cNvSpPr txBox="1">
            <a:spLocks/>
          </p:cNvSpPr>
          <p:nvPr/>
        </p:nvSpPr>
        <p:spPr>
          <a:xfrm>
            <a:off x="462826" y="150645"/>
            <a:ext cx="5121966" cy="1010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5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l"/>
            <a:r>
              <a:rPr lang="en-US" sz="4000" dirty="0">
                <a:solidFill>
                  <a:schemeClr val="accent3"/>
                </a:solidFill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699201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6D325E58-6A6E-6A41-B108-B7D600E8ED7B}"/>
              </a:ext>
            </a:extLst>
          </p:cNvPr>
          <p:cNvGraphicFramePr>
            <a:graphicFrameLocks noGrp="1"/>
          </p:cNvGraphicFramePr>
          <p:nvPr>
            <p:ph sz="half" idx="11"/>
            <p:extLst>
              <p:ext uri="{D42A27DB-BD31-4B8C-83A1-F6EECF244321}">
                <p14:modId xmlns:p14="http://schemas.microsoft.com/office/powerpoint/2010/main" val="2159054370"/>
              </p:ext>
            </p:extLst>
          </p:nvPr>
        </p:nvGraphicFramePr>
        <p:xfrm>
          <a:off x="2674189" y="207034"/>
          <a:ext cx="7073660" cy="6650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2EEDD68-6D45-944D-A136-A6818EC7E151}"/>
              </a:ext>
            </a:extLst>
          </p:cNvPr>
          <p:cNvSpPr txBox="1"/>
          <p:nvPr/>
        </p:nvSpPr>
        <p:spPr>
          <a:xfrm>
            <a:off x="3400745" y="207034"/>
            <a:ext cx="2030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1. Neurodiversity is naturally occurring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08030E-D19F-7140-A120-9A7E29A985E9}"/>
              </a:ext>
            </a:extLst>
          </p:cNvPr>
          <p:cNvSpPr txBox="1"/>
          <p:nvPr/>
        </p:nvSpPr>
        <p:spPr>
          <a:xfrm>
            <a:off x="1211558" y="4312110"/>
            <a:ext cx="2465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2. No one way of being is better than another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CFF516-68E4-9C46-8A66-D4DA58165AE9}"/>
              </a:ext>
            </a:extLst>
          </p:cNvPr>
          <p:cNvSpPr txBox="1"/>
          <p:nvPr/>
        </p:nvSpPr>
        <p:spPr>
          <a:xfrm>
            <a:off x="9179593" y="2038665"/>
            <a:ext cx="2030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4. Strength in diversity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64935F-0F91-0142-9C93-EE637D116F7F}"/>
              </a:ext>
            </a:extLst>
          </p:cNvPr>
          <p:cNvSpPr txBox="1"/>
          <p:nvPr/>
        </p:nvSpPr>
        <p:spPr>
          <a:xfrm>
            <a:off x="7414816" y="6004635"/>
            <a:ext cx="2964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3. Neurodiversity operates like other E&amp;D dimensions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040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AFC3FD-EED3-A348-941F-7F16FD9ADC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3899" y="207873"/>
            <a:ext cx="4725239" cy="1185066"/>
          </a:xfrm>
          <a:solidFill>
            <a:schemeClr val="bg1"/>
          </a:solidFill>
        </p:spPr>
        <p:txBody>
          <a:bodyPr/>
          <a:lstStyle/>
          <a:p>
            <a:r>
              <a:rPr lang="en-GB" dirty="0">
                <a:solidFill>
                  <a:schemeClr val="accent2"/>
                </a:solidFill>
              </a:rPr>
              <a:t>Expect heterogeneity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8DD32D-863D-3F47-84F0-22E346C712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283" y="1624716"/>
            <a:ext cx="4898303" cy="1748891"/>
          </a:xfrm>
        </p:spPr>
        <p:txBody>
          <a:bodyPr anchor="t">
            <a:noAutofit/>
          </a:bodyPr>
          <a:lstStyle/>
          <a:p>
            <a:r>
              <a:rPr lang="en-GB" sz="2400" dirty="0"/>
              <a:t>Vigilant to stereotypes based on gender or ethnic norms</a:t>
            </a:r>
          </a:p>
          <a:p>
            <a:r>
              <a:rPr lang="en-GB" sz="2400" dirty="0"/>
              <a:t>Consider co-occurrence</a:t>
            </a:r>
          </a:p>
          <a:p>
            <a:r>
              <a:rPr lang="en-GB" sz="2400" dirty="0"/>
              <a:t>Make resources freely available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0631B92-4D1C-DC45-BB4A-56D9461BFF6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5869781" y="359733"/>
            <a:ext cx="4606854" cy="1034073"/>
          </a:xfrm>
        </p:spPr>
        <p:txBody>
          <a:bodyPr/>
          <a:lstStyle/>
          <a:p>
            <a:r>
              <a:rPr lang="en-GB" dirty="0">
                <a:solidFill>
                  <a:schemeClr val="accent5"/>
                </a:solidFill>
              </a:rPr>
              <a:t>Reject Normalisation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29D926D-6C32-954B-B9F7-37C4F319099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869781" y="1624716"/>
            <a:ext cx="4898303" cy="1586552"/>
          </a:xfrm>
        </p:spPr>
        <p:txBody>
          <a:bodyPr>
            <a:normAutofit/>
          </a:bodyPr>
          <a:lstStyle/>
          <a:p>
            <a:r>
              <a:rPr lang="en-GB" sz="2400" dirty="0"/>
              <a:t>Separate diagnosis from goals</a:t>
            </a:r>
          </a:p>
          <a:p>
            <a:r>
              <a:rPr lang="en-GB" sz="2400" dirty="0"/>
              <a:t>Facilitate rather than correct</a:t>
            </a:r>
          </a:p>
          <a:p>
            <a:r>
              <a:rPr lang="en-GB" sz="2400" dirty="0"/>
              <a:t>Set outcomes based on flourishing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747541-0139-704A-85BB-C93AE9A464E4}"/>
              </a:ext>
            </a:extLst>
          </p:cNvPr>
          <p:cNvSpPr txBox="1"/>
          <p:nvPr/>
        </p:nvSpPr>
        <p:spPr>
          <a:xfrm rot="619834">
            <a:off x="9369445" y="567133"/>
            <a:ext cx="1578159" cy="916922"/>
          </a:xfrm>
          <a:prstGeom prst="rect">
            <a:avLst/>
          </a:prstGeom>
          <a:noFill/>
          <a:ln w="28575">
            <a:solidFill>
              <a:schemeClr val="accent5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A note on attendance goals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0E0C4AF-CE2C-DF49-8BC7-0A6BFA67E64C}"/>
              </a:ext>
            </a:extLst>
          </p:cNvPr>
          <p:cNvSpPr txBox="1">
            <a:spLocks/>
          </p:cNvSpPr>
          <p:nvPr/>
        </p:nvSpPr>
        <p:spPr>
          <a:xfrm>
            <a:off x="313899" y="3551582"/>
            <a:ext cx="4725239" cy="100470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kern="120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accent3"/>
                </a:solidFill>
              </a:rPr>
              <a:t>Make use of client expertise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A2F5703-C897-DD41-9400-06A6C777EE49}"/>
              </a:ext>
            </a:extLst>
          </p:cNvPr>
          <p:cNvSpPr txBox="1">
            <a:spLocks/>
          </p:cNvSpPr>
          <p:nvPr/>
        </p:nvSpPr>
        <p:spPr>
          <a:xfrm>
            <a:off x="432283" y="4596040"/>
            <a:ext cx="4606855" cy="20540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Create an environment where ND people can be “out”</a:t>
            </a:r>
          </a:p>
          <a:p>
            <a:r>
              <a:rPr lang="en-GB" sz="2400" dirty="0"/>
              <a:t>Actively cultivate pupil self-knowledge</a:t>
            </a:r>
          </a:p>
          <a:p>
            <a:r>
              <a:rPr lang="en-GB" sz="2400" dirty="0"/>
              <a:t>Facilitate access to community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46CD7BB-2797-3B4B-99DD-2A605524534C}"/>
              </a:ext>
            </a:extLst>
          </p:cNvPr>
          <p:cNvSpPr txBox="1">
            <a:spLocks/>
          </p:cNvSpPr>
          <p:nvPr/>
        </p:nvSpPr>
        <p:spPr>
          <a:xfrm>
            <a:off x="5869781" y="3360607"/>
            <a:ext cx="4606854" cy="10340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kern="120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accent4"/>
                </a:solidFill>
              </a:rPr>
              <a:t>Fight stigma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6E72C437-E100-6343-B207-DE0582ADA33C}"/>
              </a:ext>
            </a:extLst>
          </p:cNvPr>
          <p:cNvSpPr txBox="1">
            <a:spLocks/>
          </p:cNvSpPr>
          <p:nvPr/>
        </p:nvSpPr>
        <p:spPr>
          <a:xfrm>
            <a:off x="5869781" y="4556283"/>
            <a:ext cx="4606855" cy="16333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Use your expertise politically as well as in education</a:t>
            </a:r>
          </a:p>
          <a:p>
            <a:r>
              <a:rPr lang="en-GB" sz="2400" dirty="0"/>
              <a:t>Work with parents, siblings and communities</a:t>
            </a:r>
          </a:p>
          <a:p>
            <a:r>
              <a:rPr lang="en-GB" sz="2400" dirty="0"/>
              <a:t>Challenge assumptions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414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uiExpand="1" build="p"/>
      <p:bldP spid="2" grpId="0" animBg="1"/>
      <p:bldP spid="8" grpId="0"/>
      <p:bldP spid="9" grpId="0"/>
      <p:bldP spid="10" grpId="0" build="p"/>
      <p:bldP spid="11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E8FE7F1-F264-CB44-A1A7-8435D6537F39}"/>
              </a:ext>
            </a:extLst>
          </p:cNvPr>
          <p:cNvSpPr txBox="1"/>
          <p:nvPr/>
        </p:nvSpPr>
        <p:spPr>
          <a:xfrm>
            <a:off x="224287" y="3429000"/>
            <a:ext cx="70807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 INTERNATIONAL NEURODIVERSITY CONFERENCE</a:t>
            </a:r>
          </a:p>
          <a:p>
            <a:endParaRPr lang="en-GB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GB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13 - 14 March 2023 | EICC and online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3C1FCCD7-E200-0C49-844D-918D7D17746D}"/>
              </a:ext>
            </a:extLst>
          </p:cNvPr>
          <p:cNvGraphicFramePr>
            <a:graphicFrameLocks/>
          </p:cNvGraphicFramePr>
          <p:nvPr/>
        </p:nvGraphicFramePr>
        <p:xfrm>
          <a:off x="224287" y="1070136"/>
          <a:ext cx="6892130" cy="51318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7AF2FF53-C785-A745-B64B-0CDB12580173}"/>
              </a:ext>
            </a:extLst>
          </p:cNvPr>
          <p:cNvSpPr txBox="1">
            <a:spLocks/>
          </p:cNvSpPr>
          <p:nvPr/>
        </p:nvSpPr>
        <p:spPr>
          <a:xfrm>
            <a:off x="462826" y="150645"/>
            <a:ext cx="5121966" cy="1010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5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l"/>
            <a:r>
              <a:rPr lang="en-US" sz="4000" dirty="0">
                <a:solidFill>
                  <a:schemeClr val="accent3"/>
                </a:solidFill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816115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&#10;&#10;Description automatically generated with low confidence">
            <a:extLst>
              <a:ext uri="{FF2B5EF4-FFF2-40B4-BE49-F238E27FC236}">
                <a16:creationId xmlns:a16="http://schemas.microsoft.com/office/drawing/2014/main" id="{811AFBCE-F0D4-6542-ABB5-4360EC0C1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5596" y="3887384"/>
            <a:ext cx="5608667" cy="28447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56F2059-A5F2-BD4F-88DB-00B24660C9BA}"/>
              </a:ext>
            </a:extLst>
          </p:cNvPr>
          <p:cNvSpPr txBox="1">
            <a:spLocks/>
          </p:cNvSpPr>
          <p:nvPr/>
        </p:nvSpPr>
        <p:spPr>
          <a:xfrm>
            <a:off x="1094540" y="287336"/>
            <a:ext cx="10499359" cy="224007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"/>
              </a:spcBef>
              <a:spcAft>
                <a:spcPts val="600"/>
              </a:spcAft>
            </a:pPr>
            <a:r>
              <a:rPr lang="en-US" sz="2000" b="1" dirty="0">
                <a:solidFill>
                  <a:schemeClr val="accent5"/>
                </a:solidFill>
              </a:rPr>
              <a:t>Autistic mentors &amp; APOs</a:t>
            </a:r>
            <a:r>
              <a:rPr lang="en-US" sz="2000" b="1" dirty="0">
                <a:solidFill>
                  <a:schemeClr val="accent3"/>
                </a:solidFill>
              </a:rPr>
              <a:t>: </a:t>
            </a:r>
            <a:r>
              <a:rPr lang="en-US" sz="2000" dirty="0" err="1">
                <a:solidFill>
                  <a:schemeClr val="accent3"/>
                </a:solidFill>
              </a:rPr>
              <a:t>Kabie</a:t>
            </a:r>
            <a:r>
              <a:rPr lang="en-US" sz="2000" dirty="0">
                <a:solidFill>
                  <a:schemeClr val="accent3"/>
                </a:solidFill>
              </a:rPr>
              <a:t> Brook, Fergus Murray, Autism Rights Group Highland, Autistic Mutual Aid Society Edinburgh, Participatory Autism Research Collective, University of Glasgow Neurodiversity Network. </a:t>
            </a:r>
            <a:endParaRPr lang="en-US" sz="2000" b="1" dirty="0">
              <a:solidFill>
                <a:schemeClr val="accent3"/>
              </a:solidFill>
            </a:endParaRPr>
          </a:p>
          <a:p>
            <a:pPr>
              <a:spcBef>
                <a:spcPts val="200"/>
              </a:spcBef>
              <a:spcAft>
                <a:spcPts val="600"/>
              </a:spcAft>
            </a:pPr>
            <a:r>
              <a:rPr lang="en-US" sz="2000" b="1" dirty="0">
                <a:solidFill>
                  <a:schemeClr val="accent5"/>
                </a:solidFill>
              </a:rPr>
              <a:t>Diversity in Social Intelligence</a:t>
            </a:r>
            <a:r>
              <a:rPr lang="en-US" sz="2000" dirty="0">
                <a:solidFill>
                  <a:schemeClr val="accent3"/>
                </a:solidFill>
              </a:rPr>
              <a:t>: Catherine Crompton, Sonny Hallett, Emma Flynn, Dani Ropar, Noah </a:t>
            </a:r>
            <a:r>
              <a:rPr lang="en-US" sz="2000" dirty="0" err="1">
                <a:solidFill>
                  <a:schemeClr val="accent3"/>
                </a:solidFill>
              </a:rPr>
              <a:t>Sasson</a:t>
            </a:r>
            <a:r>
              <a:rPr lang="en-US" sz="2000" dirty="0">
                <a:solidFill>
                  <a:schemeClr val="accent3"/>
                </a:solidFill>
              </a:rPr>
              <a:t>, Claire Evans-Williams, Harriet </a:t>
            </a:r>
            <a:r>
              <a:rPr lang="en-US" sz="2000" dirty="0" err="1">
                <a:solidFill>
                  <a:schemeClr val="accent3"/>
                </a:solidFill>
              </a:rPr>
              <a:t>Axbey</a:t>
            </a:r>
            <a:r>
              <a:rPr lang="en-US" sz="2000" dirty="0">
                <a:solidFill>
                  <a:schemeClr val="accent3"/>
                </a:solidFill>
              </a:rPr>
              <a:t>.</a:t>
            </a:r>
          </a:p>
          <a:p>
            <a:pPr>
              <a:spcBef>
                <a:spcPts val="200"/>
              </a:spcBef>
              <a:spcAft>
                <a:spcPts val="600"/>
              </a:spcAft>
            </a:pPr>
            <a:r>
              <a:rPr lang="en-US" sz="2000" b="1" dirty="0">
                <a:solidFill>
                  <a:schemeClr val="accent5"/>
                </a:solidFill>
              </a:rPr>
              <a:t>LEANS</a:t>
            </a:r>
            <a:r>
              <a:rPr lang="en-US" sz="2000" dirty="0">
                <a:solidFill>
                  <a:schemeClr val="accent3"/>
                </a:solidFill>
              </a:rPr>
              <a:t>: Alyssa Alcorn, Dinah Aitken, Sarah McGeown, Will Mandy, Fergus Murray, Liam Peacock</a:t>
            </a:r>
          </a:p>
          <a:p>
            <a:pPr>
              <a:spcBef>
                <a:spcPts val="200"/>
              </a:spcBef>
              <a:spcAft>
                <a:spcPts val="600"/>
              </a:spcAft>
            </a:pPr>
            <a:r>
              <a:rPr lang="en-US" sz="2000" b="1" dirty="0">
                <a:solidFill>
                  <a:schemeClr val="accent5"/>
                </a:solidFill>
              </a:rPr>
              <a:t>Neurodiversity Alliance</a:t>
            </a:r>
            <a:r>
              <a:rPr lang="en-US" sz="2000" dirty="0">
                <a:solidFill>
                  <a:schemeClr val="accent3"/>
                </a:solidFill>
              </a:rPr>
              <a:t>: Francesca Fotheringham, Catherine Crompton, Katie </a:t>
            </a:r>
            <a:r>
              <a:rPr lang="en-US" sz="2000" dirty="0" err="1">
                <a:solidFill>
                  <a:schemeClr val="accent3"/>
                </a:solidFill>
              </a:rPr>
              <a:t>Cebula</a:t>
            </a:r>
            <a:r>
              <a:rPr lang="en-US" sz="2000" dirty="0">
                <a:solidFill>
                  <a:schemeClr val="accent3"/>
                </a:solidFill>
              </a:rPr>
              <a:t>, Karen Goodall, Sonny Hallett, Harriet </a:t>
            </a:r>
            <a:r>
              <a:rPr lang="en-US" sz="2000" dirty="0" err="1">
                <a:solidFill>
                  <a:schemeClr val="accent3"/>
                </a:solidFill>
              </a:rPr>
              <a:t>Axbey</a:t>
            </a:r>
            <a:endParaRPr lang="en-US" sz="2000" dirty="0">
              <a:solidFill>
                <a:schemeClr val="accent3"/>
              </a:solidFill>
            </a:endParaRPr>
          </a:p>
          <a:p>
            <a:pPr>
              <a:spcBef>
                <a:spcPts val="200"/>
              </a:spcBef>
              <a:spcAft>
                <a:spcPts val="600"/>
              </a:spcAft>
            </a:pPr>
            <a:endParaRPr lang="en-US" sz="2000" dirty="0">
              <a:solidFill>
                <a:schemeClr val="accent3"/>
              </a:solidFill>
            </a:endParaRPr>
          </a:p>
          <a:p>
            <a:pPr>
              <a:spcBef>
                <a:spcPts val="200"/>
              </a:spcBef>
              <a:spcAft>
                <a:spcPts val="600"/>
              </a:spcAft>
            </a:pP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0" name="Picture 9" descr="Logo&#10;&#10;Description automatically generated with medium confidence">
            <a:extLst>
              <a:ext uri="{FF2B5EF4-FFF2-40B4-BE49-F238E27FC236}">
                <a16:creationId xmlns:a16="http://schemas.microsoft.com/office/drawing/2014/main" id="{3CA6589E-D628-1C45-B669-F10EEA396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5596" y="2893251"/>
            <a:ext cx="5608667" cy="916266"/>
          </a:xfrm>
          <a:prstGeom prst="rect">
            <a:avLst/>
          </a:prstGeom>
        </p:spPr>
      </p:pic>
      <p:pic>
        <p:nvPicPr>
          <p:cNvPr id="18" name="Picture 17" descr="Text&#10;&#10;Description automatically generated with medium confidence">
            <a:extLst>
              <a:ext uri="{FF2B5EF4-FFF2-40B4-BE49-F238E27FC236}">
                <a16:creationId xmlns:a16="http://schemas.microsoft.com/office/drawing/2014/main" id="{68C9E56B-A9FA-F146-AE4E-6999C9403F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4440" y="5091627"/>
            <a:ext cx="3431560" cy="764641"/>
          </a:xfrm>
          <a:prstGeom prst="rect">
            <a:avLst/>
          </a:prstGeom>
        </p:spPr>
      </p:pic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FEF3D030-3533-954C-BC28-E5BBE8C45D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9730" y="6080904"/>
            <a:ext cx="4051750" cy="600259"/>
          </a:xfrm>
          <a:prstGeom prst="rect">
            <a:avLst/>
          </a:prstGeom>
        </p:spPr>
      </p:pic>
      <p:pic>
        <p:nvPicPr>
          <p:cNvPr id="21" name="Picture 20" descr="Text&#10;&#10;Description automatically generated with medium confidence">
            <a:extLst>
              <a:ext uri="{FF2B5EF4-FFF2-40B4-BE49-F238E27FC236}">
                <a16:creationId xmlns:a16="http://schemas.microsoft.com/office/drawing/2014/main" id="{5318F297-CA3D-1C4D-9C92-349CA5D015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540" y="4444384"/>
            <a:ext cx="3005413" cy="718843"/>
          </a:xfrm>
          <a:prstGeom prst="rect">
            <a:avLst/>
          </a:prstGeom>
        </p:spPr>
      </p:pic>
      <p:pic>
        <p:nvPicPr>
          <p:cNvPr id="1026" name="Picture 2" descr="Templeton World Charity Foundation (TWCF) Grantee Meeting at the Diverse  Intelligences Summer Institute at the University of St Andrews, Scotland -  MICHAEL MUTHUKRISHNA">
            <a:extLst>
              <a:ext uri="{FF2B5EF4-FFF2-40B4-BE49-F238E27FC236}">
                <a16:creationId xmlns:a16="http://schemas.microsoft.com/office/drawing/2014/main" id="{DA7A5E19-12E5-984A-90F5-005F3C8CF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713" y="3400466"/>
            <a:ext cx="3840480" cy="818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2402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0FE9316C-FFFF-594A-B3FF-9FFA7C517D3B}"/>
              </a:ext>
            </a:extLst>
          </p:cNvPr>
          <p:cNvSpPr txBox="1"/>
          <p:nvPr/>
        </p:nvSpPr>
        <p:spPr>
          <a:xfrm>
            <a:off x="0" y="6062609"/>
            <a:ext cx="4045639" cy="7367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GB" sz="95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sue.fletcher-watson@ed.ac.uk</a:t>
            </a:r>
            <a:endParaRPr lang="en-GB" sz="950" dirty="0"/>
          </a:p>
          <a:p>
            <a:pPr>
              <a:spcAft>
                <a:spcPts val="600"/>
              </a:spcAft>
            </a:pPr>
            <a:r>
              <a:rPr lang="en-GB" sz="950" dirty="0"/>
              <a:t>@</a:t>
            </a:r>
            <a:r>
              <a:rPr lang="en-GB" sz="950" dirty="0" err="1"/>
              <a:t>SueReviews</a:t>
            </a:r>
            <a:endParaRPr lang="en-GB" sz="950" dirty="0"/>
          </a:p>
          <a:p>
            <a:pPr>
              <a:spcAft>
                <a:spcPts val="600"/>
              </a:spcAft>
            </a:pPr>
            <a:r>
              <a:rPr lang="en-GB" sz="950" dirty="0"/>
              <a:t>@</a:t>
            </a:r>
            <a:r>
              <a:rPr lang="en-GB" sz="950" dirty="0" err="1"/>
              <a:t>SMRCResearch</a:t>
            </a:r>
            <a:endParaRPr lang="en-GB" sz="95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A2AEC7-DB3F-084C-94DC-44D936783E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7454" y="225926"/>
            <a:ext cx="7967386" cy="1179690"/>
          </a:xfrm>
          <a:solidFill>
            <a:schemeClr val="bg1"/>
          </a:solidFill>
        </p:spPr>
        <p:txBody>
          <a:bodyPr/>
          <a:lstStyle/>
          <a:p>
            <a:r>
              <a:rPr lang="en-GB" sz="4000" dirty="0">
                <a:solidFill>
                  <a:schemeClr val="accent3"/>
                </a:solidFill>
              </a:rPr>
              <a:t>The Neurodiversity Alliance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F279D101-8F81-FB48-AFE2-2E29A8F3EA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7523" y="1805757"/>
            <a:ext cx="8605037" cy="4752268"/>
          </a:xfrm>
        </p:spPr>
        <p:txBody>
          <a:bodyPr>
            <a:noAutofit/>
          </a:bodyPr>
          <a:lstStyle/>
          <a:p>
            <a:r>
              <a:rPr lang="en-GB" sz="2400" dirty="0"/>
              <a:t>Lots of evidence of preference to be with other autistic people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/>
              <a:t>Peer support models</a:t>
            </a:r>
          </a:p>
          <a:p>
            <a:r>
              <a:rPr lang="en-GB" sz="2400" dirty="0"/>
              <a:t>Interviews suggest need to include other ND people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/>
              <a:t>a positive outlook on neurodivergent identity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/>
              <a:t>sense of belonging 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/>
              <a:t>shared self-advocacy and academic skills</a:t>
            </a:r>
          </a:p>
          <a:p>
            <a:pPr lvl="0"/>
            <a:r>
              <a:rPr lang="en-GB" sz="2400" dirty="0"/>
              <a:t>New model created</a:t>
            </a:r>
          </a:p>
          <a:p>
            <a:pPr lvl="1"/>
            <a:r>
              <a:rPr lang="en-GB" dirty="0"/>
              <a:t>Co-designed</a:t>
            </a:r>
          </a:p>
          <a:p>
            <a:pPr lvl="1"/>
            <a:r>
              <a:rPr lang="en-GB" dirty="0"/>
              <a:t>Inspired by existing LGTBQ+ provision</a:t>
            </a:r>
          </a:p>
          <a:p>
            <a:r>
              <a:rPr lang="en-GB" sz="2400" dirty="0"/>
              <a:t>Mixed-methods evaluation in three schools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3E3C67E-D790-9E4F-ADEE-566B15DC8BDF}"/>
              </a:ext>
            </a:extLst>
          </p:cNvPr>
          <p:cNvGraphicFramePr/>
          <p:nvPr/>
        </p:nvGraphicFramePr>
        <p:xfrm>
          <a:off x="6751320" y="2606040"/>
          <a:ext cx="4322798" cy="4407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26" name="Picture 2" descr="Francesca Fotheringham - University of St Andrews">
            <a:extLst>
              <a:ext uri="{FF2B5EF4-FFF2-40B4-BE49-F238E27FC236}">
                <a16:creationId xmlns:a16="http://schemas.microsoft.com/office/drawing/2014/main" id="{B094031B-C9E6-0581-48FA-4E61B8AB6D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6" b="10105"/>
          <a:stretch/>
        </p:blipFill>
        <p:spPr bwMode="auto">
          <a:xfrm>
            <a:off x="9310680" y="225926"/>
            <a:ext cx="1763438" cy="17526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19DDDE-8596-104C-2E0B-ADA3F065B0FB}"/>
              </a:ext>
            </a:extLst>
          </p:cNvPr>
          <p:cNvSpPr txBox="1"/>
          <p:nvPr/>
        </p:nvSpPr>
        <p:spPr>
          <a:xfrm>
            <a:off x="8706995" y="2132478"/>
            <a:ext cx="2479974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r"/>
            <a:r>
              <a:rPr lang="en-GB" dirty="0">
                <a:solidFill>
                  <a:schemeClr val="bg1"/>
                </a:solidFill>
              </a:rPr>
              <a:t>Francesca Fotheringham</a:t>
            </a:r>
          </a:p>
          <a:p>
            <a:pPr algn="r"/>
            <a:r>
              <a:rPr lang="en-GB" dirty="0">
                <a:solidFill>
                  <a:schemeClr val="bg1"/>
                </a:solidFill>
              </a:rPr>
              <a:t>@</a:t>
            </a:r>
            <a:r>
              <a:rPr lang="en-GB" dirty="0" err="1">
                <a:solidFill>
                  <a:schemeClr val="bg1"/>
                </a:solidFill>
              </a:rPr>
              <a:t>NeuroAlli_UoE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DF4409-5A1F-E792-9A7F-02A611E249DB}"/>
              </a:ext>
            </a:extLst>
          </p:cNvPr>
          <p:cNvSpPr txBox="1"/>
          <p:nvPr/>
        </p:nvSpPr>
        <p:spPr>
          <a:xfrm>
            <a:off x="7899621" y="6430002"/>
            <a:ext cx="2026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The co-design remit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265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0FE9316C-FFFF-594A-B3FF-9FFA7C517D3B}"/>
              </a:ext>
            </a:extLst>
          </p:cNvPr>
          <p:cNvSpPr txBox="1"/>
          <p:nvPr/>
        </p:nvSpPr>
        <p:spPr>
          <a:xfrm>
            <a:off x="0" y="6062609"/>
            <a:ext cx="4045639" cy="7367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GB" sz="95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sue.fletcher-watson@ed.ac.uk</a:t>
            </a:r>
            <a:endParaRPr lang="en-GB" sz="950" dirty="0"/>
          </a:p>
          <a:p>
            <a:pPr>
              <a:spcAft>
                <a:spcPts val="600"/>
              </a:spcAft>
            </a:pPr>
            <a:r>
              <a:rPr lang="en-GB" sz="950" dirty="0"/>
              <a:t>@</a:t>
            </a:r>
            <a:r>
              <a:rPr lang="en-GB" sz="950" dirty="0" err="1"/>
              <a:t>SueReviews</a:t>
            </a:r>
            <a:endParaRPr lang="en-GB" sz="950" dirty="0"/>
          </a:p>
          <a:p>
            <a:pPr>
              <a:spcAft>
                <a:spcPts val="600"/>
              </a:spcAft>
            </a:pPr>
            <a:r>
              <a:rPr lang="en-GB" sz="950" dirty="0"/>
              <a:t>@</a:t>
            </a:r>
            <a:r>
              <a:rPr lang="en-GB" sz="950" dirty="0" err="1"/>
              <a:t>SMRCResearch</a:t>
            </a:r>
            <a:endParaRPr lang="en-GB" sz="95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A2AEC7-DB3F-084C-94DC-44D936783E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7454" y="225926"/>
            <a:ext cx="7967386" cy="1179690"/>
          </a:xfrm>
          <a:solidFill>
            <a:schemeClr val="bg1"/>
          </a:solidFill>
        </p:spPr>
        <p:txBody>
          <a:bodyPr/>
          <a:lstStyle/>
          <a:p>
            <a:r>
              <a:rPr lang="en-GB" sz="4000" dirty="0">
                <a:solidFill>
                  <a:schemeClr val="accent3"/>
                </a:solidFill>
              </a:rPr>
              <a:t>The Neurodiversity Alliance</a:t>
            </a:r>
          </a:p>
        </p:txBody>
      </p:sp>
      <p:pic>
        <p:nvPicPr>
          <p:cNvPr id="1026" name="Picture 2" descr="Francesca Fotheringham - University of St Andrews">
            <a:extLst>
              <a:ext uri="{FF2B5EF4-FFF2-40B4-BE49-F238E27FC236}">
                <a16:creationId xmlns:a16="http://schemas.microsoft.com/office/drawing/2014/main" id="{B094031B-C9E6-0581-48FA-4E61B8AB6D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6" b="10105"/>
          <a:stretch/>
        </p:blipFill>
        <p:spPr bwMode="auto">
          <a:xfrm>
            <a:off x="9297427" y="225926"/>
            <a:ext cx="1763438" cy="17526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19DDDE-8596-104C-2E0B-ADA3F065B0FB}"/>
              </a:ext>
            </a:extLst>
          </p:cNvPr>
          <p:cNvSpPr txBox="1"/>
          <p:nvPr/>
        </p:nvSpPr>
        <p:spPr>
          <a:xfrm>
            <a:off x="8706995" y="2132478"/>
            <a:ext cx="2479974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r"/>
            <a:r>
              <a:rPr lang="en-GB" dirty="0">
                <a:solidFill>
                  <a:schemeClr val="bg1"/>
                </a:solidFill>
              </a:rPr>
              <a:t>Francesca Fotheringham</a:t>
            </a:r>
          </a:p>
          <a:p>
            <a:pPr algn="r"/>
            <a:r>
              <a:rPr lang="en-GB" dirty="0">
                <a:solidFill>
                  <a:schemeClr val="bg1"/>
                </a:solidFill>
              </a:rPr>
              <a:t>@</a:t>
            </a:r>
            <a:r>
              <a:rPr lang="en-GB" dirty="0" err="1">
                <a:solidFill>
                  <a:schemeClr val="bg1"/>
                </a:solidFill>
              </a:rPr>
              <a:t>NeuroAlli_UoE</a:t>
            </a:r>
            <a:endParaRPr lang="en-GB" dirty="0">
              <a:solidFill>
                <a:schemeClr val="bg1"/>
              </a:solidFill>
            </a:endParaRPr>
          </a:p>
        </p:txBody>
      </p:sp>
      <p:graphicFrame>
        <p:nvGraphicFramePr>
          <p:cNvPr id="12" name="Content Placeholder 7">
            <a:extLst>
              <a:ext uri="{FF2B5EF4-FFF2-40B4-BE49-F238E27FC236}">
                <a16:creationId xmlns:a16="http://schemas.microsoft.com/office/drawing/2014/main" id="{DBB85615-9ECC-7C4C-B783-46F070F47DE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716758"/>
              </p:ext>
            </p:extLst>
          </p:nvPr>
        </p:nvGraphicFramePr>
        <p:xfrm>
          <a:off x="2819963" y="1146727"/>
          <a:ext cx="5570651" cy="5771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DB79E634-DF8F-524A-A1EA-5F71064911D6}"/>
              </a:ext>
            </a:extLst>
          </p:cNvPr>
          <p:cNvSpPr txBox="1"/>
          <p:nvPr/>
        </p:nvSpPr>
        <p:spPr>
          <a:xfrm>
            <a:off x="1127938" y="1707885"/>
            <a:ext cx="3384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Includes everyone, regardless of diagnosis, including allies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535348-E231-F64C-924B-29066174A52D}"/>
              </a:ext>
            </a:extLst>
          </p:cNvPr>
          <p:cNvSpPr txBox="1"/>
          <p:nvPr/>
        </p:nvSpPr>
        <p:spPr>
          <a:xfrm>
            <a:off x="277454" y="4543366"/>
            <a:ext cx="3021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shares knowledge, creates a sense of belonging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19A1D9-BE59-6445-864E-66A9E88CB9FA}"/>
              </a:ext>
            </a:extLst>
          </p:cNvPr>
          <p:cNvSpPr txBox="1"/>
          <p:nvPr/>
        </p:nvSpPr>
        <p:spPr>
          <a:xfrm>
            <a:off x="7066533" y="6062609"/>
            <a:ext cx="2870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brings people together, fosters pride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10EA3C-0D65-6948-91CE-7EF7777ED95F}"/>
              </a:ext>
            </a:extLst>
          </p:cNvPr>
          <p:cNvSpPr txBox="1"/>
          <p:nvPr/>
        </p:nvSpPr>
        <p:spPr>
          <a:xfrm>
            <a:off x="8501744" y="3322144"/>
            <a:ext cx="25591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Co-designed. </a:t>
            </a:r>
          </a:p>
          <a:p>
            <a:r>
              <a:rPr lang="en-US" i="1" dirty="0"/>
              <a:t>Uplifts pupil expertise; role for campaigns and leadership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547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4F0A133-A9FC-D04B-8A74-E636EF5BB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043" y="256449"/>
            <a:ext cx="8726004" cy="1325563"/>
          </a:xfrm>
        </p:spPr>
        <p:txBody>
          <a:bodyPr>
            <a:noAutofit/>
          </a:bodyPr>
          <a:lstStyle/>
          <a:p>
            <a:r>
              <a:rPr lang="en-GB" sz="4000" dirty="0">
                <a:solidFill>
                  <a:schemeClr val="accent3"/>
                </a:solidFill>
              </a:rPr>
              <a:t>Learning About Neurodiversity at School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8C5219-385A-8C4E-93A0-CB1C00D51AC9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422043" y="1708839"/>
            <a:ext cx="9637022" cy="5041957"/>
          </a:xfrm>
        </p:spPr>
        <p:txBody>
          <a:bodyPr>
            <a:normAutofit lnSpcReduction="10000"/>
          </a:bodyPr>
          <a:lstStyle/>
          <a:p>
            <a:r>
              <a:rPr lang="en-GB" dirty="0"/>
              <a:t>Directly addressing the environment created by other people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/>
              <a:t> Teaching </a:t>
            </a:r>
            <a:r>
              <a:rPr lang="en-GB" i="1" dirty="0"/>
              <a:t>about</a:t>
            </a:r>
            <a:r>
              <a:rPr lang="en-GB" dirty="0"/>
              <a:t> </a:t>
            </a:r>
            <a:r>
              <a:rPr lang="en-GB" i="1" dirty="0"/>
              <a:t>neurodiversity</a:t>
            </a:r>
            <a:r>
              <a:rPr lang="en-GB" dirty="0"/>
              <a:t> as a whole class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/>
              <a:t> Distinctive from separation + support model</a:t>
            </a:r>
          </a:p>
          <a:p>
            <a:r>
              <a:rPr lang="en-GB" dirty="0"/>
              <a:t>Open participatory design process</a:t>
            </a:r>
          </a:p>
          <a:p>
            <a:pPr lvl="1"/>
            <a:r>
              <a:rPr lang="en-GB" dirty="0"/>
              <a:t>Learning objectives &amp; activities</a:t>
            </a:r>
          </a:p>
          <a:p>
            <a:r>
              <a:rPr lang="en-GB" dirty="0"/>
              <a:t>Comprehensive resource for primary schools</a:t>
            </a:r>
          </a:p>
          <a:p>
            <a:r>
              <a:rPr lang="en-GB" dirty="0"/>
              <a:t>Evaluation</a:t>
            </a:r>
          </a:p>
          <a:p>
            <a:pPr lvl="1"/>
            <a:r>
              <a:rPr lang="en-GB" dirty="0"/>
              <a:t>In eight classrooms, four schools: feasibility and outcome</a:t>
            </a:r>
          </a:p>
          <a:p>
            <a:pPr lvl="1"/>
            <a:r>
              <a:rPr lang="en-GB" dirty="0"/>
              <a:t>Strong focus on risk of harms</a:t>
            </a:r>
          </a:p>
          <a:p>
            <a:r>
              <a:rPr lang="en-GB" dirty="0"/>
              <a:t>Published; free to download</a:t>
            </a:r>
          </a:p>
          <a:p>
            <a:pPr lvl="1"/>
            <a:r>
              <a:rPr lang="en-GB" dirty="0"/>
              <a:t>LEANS Champions</a:t>
            </a:r>
          </a:p>
          <a:p>
            <a:pPr lvl="1"/>
            <a:r>
              <a:rPr lang="en-GB" dirty="0"/>
              <a:t>Parent pack</a:t>
            </a:r>
          </a:p>
        </p:txBody>
      </p:sp>
      <p:pic>
        <p:nvPicPr>
          <p:cNvPr id="1026" name="Picture 2" descr="Leans logo">
            <a:extLst>
              <a:ext uri="{FF2B5EF4-FFF2-40B4-BE49-F238E27FC236}">
                <a16:creationId xmlns:a16="http://schemas.microsoft.com/office/drawing/2014/main" id="{54A0CA7C-0F4A-9544-9546-8C937666B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327" y="6049235"/>
            <a:ext cx="2066365" cy="83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2099F0-3660-B34E-88BE-600ED163A2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2" t="37214" r="4165"/>
          <a:stretch/>
        </p:blipFill>
        <p:spPr>
          <a:xfrm flipH="1">
            <a:off x="9527478" y="3173249"/>
            <a:ext cx="2772098" cy="3398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681459-A234-CE4C-B50D-6AF08B72BFF9}"/>
              </a:ext>
            </a:extLst>
          </p:cNvPr>
          <p:cNvSpPr txBox="1"/>
          <p:nvPr/>
        </p:nvSpPr>
        <p:spPr>
          <a:xfrm>
            <a:off x="9735833" y="6381465"/>
            <a:ext cx="2355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© Claire Hubbard 2021</a:t>
            </a:r>
          </a:p>
        </p:txBody>
      </p:sp>
      <p:pic>
        <p:nvPicPr>
          <p:cNvPr id="2" name="Picture 2" descr="Dr. Alyssa M. Alcorn (@a_m_alcorn0131) / Twitter">
            <a:extLst>
              <a:ext uri="{FF2B5EF4-FFF2-40B4-BE49-F238E27FC236}">
                <a16:creationId xmlns:a16="http://schemas.microsoft.com/office/drawing/2014/main" id="{66C24BAB-2886-6CEC-F2DA-7F54F42DD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155" y="121657"/>
            <a:ext cx="1595145" cy="159514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62D595-9A78-E71C-A045-FC4207F54A17}"/>
              </a:ext>
            </a:extLst>
          </p:cNvPr>
          <p:cNvSpPr txBox="1"/>
          <p:nvPr/>
        </p:nvSpPr>
        <p:spPr>
          <a:xfrm>
            <a:off x="10472065" y="2373077"/>
            <a:ext cx="1560235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r"/>
            <a:r>
              <a:rPr lang="en-GB" dirty="0">
                <a:solidFill>
                  <a:schemeClr val="bg1"/>
                </a:solidFill>
              </a:rPr>
              <a:t>Alyssa Alcorn</a:t>
            </a:r>
          </a:p>
          <a:p>
            <a:pPr algn="r"/>
            <a:r>
              <a:rPr lang="en-GB" dirty="0">
                <a:solidFill>
                  <a:schemeClr val="bg1"/>
                </a:solidFill>
              </a:rPr>
              <a:t>#</a:t>
            </a:r>
            <a:r>
              <a:rPr lang="en-GB" dirty="0" err="1">
                <a:solidFill>
                  <a:schemeClr val="bg1"/>
                </a:solidFill>
              </a:rPr>
              <a:t>LEANSproject</a:t>
            </a:r>
            <a:endParaRPr lang="en-GB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770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4F0A133-A9FC-D04B-8A74-E636EF5BB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043" y="256449"/>
            <a:ext cx="8726004" cy="1325563"/>
          </a:xfrm>
        </p:spPr>
        <p:txBody>
          <a:bodyPr>
            <a:noAutofit/>
          </a:bodyPr>
          <a:lstStyle/>
          <a:p>
            <a:r>
              <a:rPr lang="en-GB" sz="4000" dirty="0">
                <a:solidFill>
                  <a:schemeClr val="accent3"/>
                </a:solidFill>
              </a:rPr>
              <a:t>Learning About Neurodiversity at School</a:t>
            </a:r>
          </a:p>
        </p:txBody>
      </p:sp>
      <p:pic>
        <p:nvPicPr>
          <p:cNvPr id="2" name="Picture 2" descr="Dr. Alyssa M. Alcorn (@a_m_alcorn0131) / Twitter">
            <a:extLst>
              <a:ext uri="{FF2B5EF4-FFF2-40B4-BE49-F238E27FC236}">
                <a16:creationId xmlns:a16="http://schemas.microsoft.com/office/drawing/2014/main" id="{66C24BAB-2886-6CEC-F2DA-7F54F42DD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155" y="113694"/>
            <a:ext cx="1595145" cy="159514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62D595-9A78-E71C-A045-FC4207F54A17}"/>
              </a:ext>
            </a:extLst>
          </p:cNvPr>
          <p:cNvSpPr txBox="1"/>
          <p:nvPr/>
        </p:nvSpPr>
        <p:spPr>
          <a:xfrm>
            <a:off x="10472065" y="2373077"/>
            <a:ext cx="1560235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r"/>
            <a:r>
              <a:rPr lang="en-GB" dirty="0">
                <a:solidFill>
                  <a:schemeClr val="bg1"/>
                </a:solidFill>
              </a:rPr>
              <a:t>Alyssa Alcorn</a:t>
            </a:r>
          </a:p>
          <a:p>
            <a:pPr algn="r"/>
            <a:r>
              <a:rPr lang="en-GB" dirty="0">
                <a:solidFill>
                  <a:schemeClr val="bg1"/>
                </a:solidFill>
              </a:rPr>
              <a:t>#</a:t>
            </a:r>
            <a:r>
              <a:rPr lang="en-GB" dirty="0" err="1">
                <a:solidFill>
                  <a:schemeClr val="bg1"/>
                </a:solidFill>
              </a:rPr>
              <a:t>LEANSproject</a:t>
            </a:r>
            <a:endParaRPr lang="en-GB" dirty="0">
              <a:solidFill>
                <a:schemeClr val="bg1"/>
              </a:solidFill>
            </a:endParaRPr>
          </a:p>
        </p:txBody>
      </p:sp>
      <p:graphicFrame>
        <p:nvGraphicFramePr>
          <p:cNvPr id="13" name="Content Placeholder 7">
            <a:extLst>
              <a:ext uri="{FF2B5EF4-FFF2-40B4-BE49-F238E27FC236}">
                <a16:creationId xmlns:a16="http://schemas.microsoft.com/office/drawing/2014/main" id="{E6F51572-D971-B64A-8531-2BE5E0C9D7B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344947"/>
              </p:ext>
            </p:extLst>
          </p:nvPr>
        </p:nvGraphicFramePr>
        <p:xfrm>
          <a:off x="3881512" y="1152939"/>
          <a:ext cx="5090210" cy="59833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16454D2E-1411-CD47-A49F-CCAE5018D8D5}"/>
              </a:ext>
            </a:extLst>
          </p:cNvPr>
          <p:cNvSpPr txBox="1"/>
          <p:nvPr/>
        </p:nvSpPr>
        <p:spPr>
          <a:xfrm>
            <a:off x="2607348" y="2088174"/>
            <a:ext cx="271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accessed by whole classes</a:t>
            </a:r>
          </a:p>
          <a:p>
            <a:r>
              <a:rPr lang="en-US" i="1" dirty="0"/>
              <a:t>no filtering or selection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3E7D77-54D5-FB40-B7CC-DB2DC06514C1}"/>
              </a:ext>
            </a:extLst>
          </p:cNvPr>
          <p:cNvSpPr txBox="1"/>
          <p:nvPr/>
        </p:nvSpPr>
        <p:spPr>
          <a:xfrm>
            <a:off x="1422043" y="4687478"/>
            <a:ext cx="25403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teaches about neurodiversity, rather than teaching ND pupils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E6D6D5-D70A-E842-9C36-8502F67A773B}"/>
              </a:ext>
            </a:extLst>
          </p:cNvPr>
          <p:cNvSpPr txBox="1"/>
          <p:nvPr/>
        </p:nvSpPr>
        <p:spPr>
          <a:xfrm>
            <a:off x="7797061" y="5955220"/>
            <a:ext cx="3414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Directly addresses knowledge, attitudes and actions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BE80B6-5FE3-524E-8C25-E3E3ACF4B5AF}"/>
              </a:ext>
            </a:extLst>
          </p:cNvPr>
          <p:cNvSpPr txBox="1"/>
          <p:nvPr/>
        </p:nvSpPr>
        <p:spPr>
          <a:xfrm>
            <a:off x="9258830" y="3712822"/>
            <a:ext cx="26416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Participatory design</a:t>
            </a:r>
          </a:p>
          <a:p>
            <a:r>
              <a:rPr lang="en-US" i="1" dirty="0"/>
              <a:t>Stories showcase respectful practice</a:t>
            </a:r>
          </a:p>
          <a:p>
            <a:endParaRPr lang="en-US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448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BBA2F-D78A-7E48-81DC-7F52C57D49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6047" y="1139687"/>
            <a:ext cx="7383710" cy="5314122"/>
          </a:xfrm>
        </p:spPr>
        <p:txBody>
          <a:bodyPr anchor="ctr">
            <a:normAutofit fontScale="70000" lnSpcReduction="20000"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GB" sz="2400" dirty="0">
                <a:solidFill>
                  <a:schemeClr val="accent2"/>
                </a:solidFill>
              </a:rPr>
              <a:t>New ways of understanding neurodivergence</a:t>
            </a:r>
          </a:p>
          <a:p>
            <a:pPr marL="0">
              <a:spcBef>
                <a:spcPts val="600"/>
              </a:spcBef>
              <a:buFont typeface="Wingdings" pitchFamily="2" charset="2"/>
              <a:buChar char="Ø"/>
            </a:pPr>
            <a:r>
              <a:rPr lang="en-GB" sz="2400" dirty="0"/>
              <a:t>Core deficit models rest on dual unfounded assumptions</a:t>
            </a:r>
          </a:p>
          <a:p>
            <a:pPr marL="0">
              <a:spcBef>
                <a:spcPts val="600"/>
              </a:spcBef>
              <a:buFont typeface="Wingdings" pitchFamily="2" charset="2"/>
              <a:buChar char="Ø"/>
            </a:pPr>
            <a:endParaRPr lang="en-GB" sz="2400" dirty="0"/>
          </a:p>
          <a:p>
            <a:pPr marL="0" indent="0">
              <a:spcBef>
                <a:spcPts val="600"/>
              </a:spcBef>
              <a:buNone/>
            </a:pPr>
            <a:r>
              <a:rPr lang="en-GB" sz="2400" dirty="0">
                <a:solidFill>
                  <a:schemeClr val="accent2"/>
                </a:solidFill>
              </a:rPr>
              <a:t>We are not delivering on the goals of inclusion</a:t>
            </a:r>
          </a:p>
          <a:p>
            <a:pPr marL="0">
              <a:spcBef>
                <a:spcPts val="600"/>
              </a:spcBef>
              <a:buFont typeface="Wingdings" pitchFamily="2" charset="2"/>
              <a:buChar char="Ø"/>
            </a:pPr>
            <a:r>
              <a:rPr lang="en-GB" sz="2400" dirty="0"/>
              <a:t>ND kids are literally excluded: from school, socially, and even while learning</a:t>
            </a:r>
          </a:p>
          <a:p>
            <a:pPr marL="0">
              <a:spcBef>
                <a:spcPts val="600"/>
              </a:spcBef>
              <a:buFont typeface="Wingdings" pitchFamily="2" charset="2"/>
              <a:buChar char="Ø"/>
            </a:pPr>
            <a:r>
              <a:rPr lang="en-GB" sz="2400" dirty="0"/>
              <a:t>Practitioners need new ways of working that maximise wellbeing and participation</a:t>
            </a:r>
          </a:p>
          <a:p>
            <a:pPr marL="0">
              <a:spcBef>
                <a:spcPts val="600"/>
              </a:spcBef>
              <a:buFont typeface="Wingdings" pitchFamily="2" charset="2"/>
              <a:buChar char="Ø"/>
            </a:pPr>
            <a:endParaRPr lang="en-GB" sz="2400" dirty="0"/>
          </a:p>
          <a:p>
            <a:pPr marL="0" indent="0">
              <a:spcBef>
                <a:spcPts val="600"/>
              </a:spcBef>
              <a:buNone/>
            </a:pPr>
            <a:r>
              <a:rPr lang="en-GB" sz="2400" dirty="0">
                <a:solidFill>
                  <a:schemeClr val="accent2"/>
                </a:solidFill>
              </a:rPr>
              <a:t>Defining neurodiversity and the neurodiversity paradigm</a:t>
            </a:r>
          </a:p>
          <a:p>
            <a:pPr marL="0">
              <a:spcBef>
                <a:spcPts val="600"/>
              </a:spcBef>
              <a:buFont typeface="Wingdings" pitchFamily="2" charset="2"/>
              <a:buChar char="Ø"/>
            </a:pPr>
            <a:r>
              <a:rPr lang="en-GB" sz="2400" dirty="0"/>
              <a:t>Neurodiversity includes everyone – your classroom, your colleagues and your community</a:t>
            </a:r>
          </a:p>
          <a:p>
            <a:pPr marL="0" lvl="1">
              <a:spcBef>
                <a:spcPts val="600"/>
              </a:spcBef>
              <a:buFont typeface="Wingdings" pitchFamily="2" charset="2"/>
              <a:buChar char="Ø"/>
            </a:pPr>
            <a:r>
              <a:rPr lang="en-GB" dirty="0"/>
              <a:t>Neurodiversity is naturally occurring, and collectively valuable</a:t>
            </a:r>
          </a:p>
          <a:p>
            <a:pPr marL="0" lvl="1">
              <a:spcBef>
                <a:spcPts val="600"/>
              </a:spcBef>
              <a:buFont typeface="Wingdings" pitchFamily="2" charset="2"/>
              <a:buChar char="Ø"/>
            </a:pPr>
            <a:r>
              <a:rPr lang="en-GB" dirty="0"/>
              <a:t>Neurodiversity operates much like other dimensions of diversity</a:t>
            </a:r>
          </a:p>
          <a:p>
            <a:pPr marL="0" indent="0">
              <a:spcBef>
                <a:spcPts val="600"/>
              </a:spcBef>
              <a:buNone/>
            </a:pPr>
            <a:endParaRPr lang="en-GB" sz="2400" dirty="0">
              <a:solidFill>
                <a:schemeClr val="accent2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GB" sz="2400" dirty="0">
                <a:solidFill>
                  <a:schemeClr val="accent2"/>
                </a:solidFill>
              </a:rPr>
              <a:t>What would neurodiversity-affirmative services look like? </a:t>
            </a:r>
          </a:p>
          <a:p>
            <a:pPr marL="0" indent="0">
              <a:spcBef>
                <a:spcPts val="600"/>
              </a:spcBef>
              <a:buNone/>
            </a:pPr>
            <a:endParaRPr lang="en-GB" sz="2400" dirty="0">
              <a:solidFill>
                <a:schemeClr val="accent3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GB" sz="2400" dirty="0">
                <a:solidFill>
                  <a:schemeClr val="accent2"/>
                </a:solidFill>
              </a:rPr>
              <a:t>How can we create them?</a:t>
            </a:r>
          </a:p>
          <a:p>
            <a:pPr marL="0">
              <a:spcBef>
                <a:spcPts val="600"/>
              </a:spcBef>
              <a:buFont typeface="Wingdings" pitchFamily="2" charset="2"/>
              <a:buChar char="Ø"/>
            </a:pPr>
            <a:r>
              <a:rPr lang="en-GB" sz="2400" dirty="0"/>
              <a:t>Collaborative, co-produced research-evaluated resources</a:t>
            </a:r>
          </a:p>
          <a:p>
            <a:pPr marL="0">
              <a:spcBef>
                <a:spcPts val="600"/>
              </a:spcBef>
              <a:buFont typeface="Wingdings" pitchFamily="2" charset="2"/>
              <a:buChar char="Ø"/>
            </a:pPr>
            <a:r>
              <a:rPr lang="en-GB" sz="2400" dirty="0"/>
              <a:t>Joining forces to campaign for systemic change</a:t>
            </a:r>
          </a:p>
          <a:p>
            <a:pPr marL="0" algn="r">
              <a:spcBef>
                <a:spcPts val="600"/>
              </a:spcBef>
              <a:buFont typeface="Wingdings" pitchFamily="2" charset="2"/>
              <a:buChar char="Ø"/>
            </a:pPr>
            <a:endParaRPr lang="en-GB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AEF835-4C3F-EC40-BA85-FA4AFEAD240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6047" y="278862"/>
            <a:ext cx="10515600" cy="860826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Take Home Messages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5577DE-D0BB-0E47-87A8-B9B66E5E6921}"/>
              </a:ext>
            </a:extLst>
          </p:cNvPr>
          <p:cNvSpPr txBox="1"/>
          <p:nvPr/>
        </p:nvSpPr>
        <p:spPr>
          <a:xfrm>
            <a:off x="8816196" y="0"/>
            <a:ext cx="24004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400" dirty="0">
                <a:solidFill>
                  <a:schemeClr val="bg2">
                    <a:lumMod val="2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sue.fletcher-watson@ed.ac.uk</a:t>
            </a:r>
            <a:endParaRPr lang="en-GB" sz="1400" dirty="0">
              <a:solidFill>
                <a:schemeClr val="bg2">
                  <a:lumMod val="25000"/>
                </a:schemeClr>
              </a:solidFill>
            </a:endParaRPr>
          </a:p>
          <a:p>
            <a:pPr algn="r"/>
            <a:r>
              <a:rPr lang="en-GB" sz="1400" dirty="0">
                <a:solidFill>
                  <a:schemeClr val="bg2">
                    <a:lumMod val="25000"/>
                  </a:schemeClr>
                </a:solidFill>
              </a:rPr>
              <a:t>@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</a:rPr>
              <a:t>SueReviews</a:t>
            </a:r>
            <a:endParaRPr lang="en-GB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graphicFrame>
        <p:nvGraphicFramePr>
          <p:cNvPr id="4" name="Content Placeholder 7">
            <a:extLst>
              <a:ext uri="{FF2B5EF4-FFF2-40B4-BE49-F238E27FC236}">
                <a16:creationId xmlns:a16="http://schemas.microsoft.com/office/drawing/2014/main" id="{38EF3E53-454E-F64C-26A4-01AD75AEAC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5605496"/>
              </p:ext>
            </p:extLst>
          </p:nvPr>
        </p:nvGraphicFramePr>
        <p:xfrm>
          <a:off x="6658983" y="2125222"/>
          <a:ext cx="4404569" cy="4865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5789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Graphic spid="4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F4C826-DDA3-4F4F-B182-D26C6F628AF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187355" y="357809"/>
            <a:ext cx="10877266" cy="6152172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2000" dirty="0">
                <a:solidFill>
                  <a:schemeClr val="accent3"/>
                </a:solidFill>
              </a:rPr>
              <a:t>Salvesen Mindroom Research Centre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000" i="1" dirty="0">
                <a:solidFill>
                  <a:schemeClr val="accent3"/>
                </a:solidFill>
              </a:rPr>
              <a:t>Policy briefings, book reviews, research opportunities, </a:t>
            </a:r>
            <a:r>
              <a:rPr lang="en-GB" sz="2000" i="1" dirty="0" err="1">
                <a:solidFill>
                  <a:schemeClr val="accent3"/>
                </a:solidFill>
              </a:rPr>
              <a:t>PsychologiCall</a:t>
            </a:r>
            <a:endParaRPr lang="en-GB" sz="2000" dirty="0">
              <a:solidFill>
                <a:schemeClr val="accent3"/>
              </a:solidFill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en-GB" sz="2000" dirty="0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https://www.ed.ac.uk/salvesen-research</a:t>
            </a:r>
            <a:endParaRPr lang="en-GB" sz="2000" dirty="0">
              <a:solidFill>
                <a:schemeClr val="accent3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GB" sz="2000" dirty="0">
              <a:solidFill>
                <a:schemeClr val="accent3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>
                <a:solidFill>
                  <a:schemeClr val="accent3"/>
                </a:solidFill>
              </a:rPr>
              <a:t>My new blog site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000" i="1" dirty="0">
                <a:solidFill>
                  <a:schemeClr val="accent3"/>
                </a:solidFill>
              </a:rPr>
              <a:t>Rants and new ideas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GB" sz="2000" dirty="0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https://medium.com/@suefletcherwatson</a:t>
            </a:r>
            <a:r>
              <a:rPr lang="en-GB" sz="2000" dirty="0">
                <a:solidFill>
                  <a:schemeClr val="accent5"/>
                </a:solidFill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endParaRPr lang="en-GB" sz="2000" dirty="0">
              <a:solidFill>
                <a:schemeClr val="accent3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>
                <a:solidFill>
                  <a:schemeClr val="accent3"/>
                </a:solidFill>
              </a:rPr>
              <a:t>It Takes All Kinds of Minds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000" i="1" dirty="0">
                <a:solidFill>
                  <a:schemeClr val="accent3"/>
                </a:solidFill>
              </a:rPr>
              <a:t>Educators, ND people of all ages, inclusive learning sessions, parent &amp; carer perspectives, policy</a:t>
            </a:r>
          </a:p>
          <a:p>
            <a:pPr marL="0" indent="0">
              <a:spcBef>
                <a:spcPts val="0"/>
              </a:spcBef>
              <a:buNone/>
            </a:pPr>
            <a:endParaRPr lang="en-GB" sz="2000" i="1" dirty="0">
              <a:solidFill>
                <a:schemeClr val="accent3"/>
              </a:solidFill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en-GB" sz="2000" u="sng" dirty="0">
                <a:solidFill>
                  <a:schemeClr val="accent5"/>
                </a:solidFill>
              </a:rPr>
              <a:t>https://</a:t>
            </a:r>
            <a:r>
              <a:rPr lang="en-GB" sz="2000" u="sng" dirty="0" err="1">
                <a:solidFill>
                  <a:schemeClr val="accent5"/>
                </a:solidFill>
              </a:rPr>
              <a:t>itakom.org</a:t>
            </a:r>
            <a:r>
              <a:rPr lang="en-GB" sz="2000" u="sng" dirty="0">
                <a:solidFill>
                  <a:schemeClr val="accent5"/>
                </a:solidFill>
              </a:rPr>
              <a:t>/ </a:t>
            </a:r>
            <a:endParaRPr lang="en-GB" sz="2000" u="sng" dirty="0">
              <a:solidFill>
                <a:schemeClr val="accent3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GB" sz="2000" dirty="0">
              <a:solidFill>
                <a:schemeClr val="accent3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>
                <a:solidFill>
                  <a:schemeClr val="accent3"/>
                </a:solidFill>
              </a:rPr>
              <a:t>Twitter:</a:t>
            </a:r>
            <a:r>
              <a:rPr lang="en-GB" sz="2000" dirty="0"/>
              <a:t> </a:t>
            </a:r>
            <a:r>
              <a:rPr lang="en-GB" sz="2000" dirty="0">
                <a:solidFill>
                  <a:schemeClr val="accent2"/>
                </a:solidFill>
              </a:rPr>
              <a:t>@</a:t>
            </a:r>
            <a:r>
              <a:rPr lang="en-GB" sz="2000" dirty="0" err="1">
                <a:solidFill>
                  <a:schemeClr val="accent2"/>
                </a:solidFill>
              </a:rPr>
              <a:t>suereviews</a:t>
            </a:r>
            <a:r>
              <a:rPr lang="en-GB" sz="2000" dirty="0">
                <a:solidFill>
                  <a:schemeClr val="accent2"/>
                </a:solidFill>
              </a:rPr>
              <a:t>  </a:t>
            </a:r>
            <a:r>
              <a:rPr lang="en-GB" sz="2000" i="1" dirty="0"/>
              <a:t>and </a:t>
            </a:r>
            <a:r>
              <a:rPr lang="en-GB" sz="2000" dirty="0"/>
              <a:t> </a:t>
            </a:r>
            <a:r>
              <a:rPr lang="en-GB" sz="2000" dirty="0">
                <a:solidFill>
                  <a:schemeClr val="accent2"/>
                </a:solidFill>
              </a:rPr>
              <a:t>@</a:t>
            </a:r>
            <a:r>
              <a:rPr lang="en-GB" sz="2000" dirty="0" err="1">
                <a:solidFill>
                  <a:schemeClr val="accent2"/>
                </a:solidFill>
              </a:rPr>
              <a:t>SMRCResearch</a:t>
            </a:r>
            <a:endParaRPr lang="en-GB" sz="2000" dirty="0">
              <a:solidFill>
                <a:schemeClr val="accent2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>
                <a:solidFill>
                  <a:schemeClr val="tx1"/>
                </a:solidFill>
              </a:rPr>
              <a:t>Mastodon</a:t>
            </a:r>
            <a:r>
              <a:rPr lang="en-GB" sz="2000" dirty="0"/>
              <a:t> </a:t>
            </a:r>
            <a:r>
              <a:rPr lang="en-GB" sz="2000" dirty="0">
                <a:solidFill>
                  <a:schemeClr val="accent2"/>
                </a:solidFill>
              </a:rPr>
              <a:t>@</a:t>
            </a:r>
            <a:r>
              <a:rPr lang="en-GB" sz="2000" dirty="0" err="1">
                <a:solidFill>
                  <a:schemeClr val="accent2"/>
                </a:solidFill>
              </a:rPr>
              <a:t>suereviews</a:t>
            </a:r>
            <a:r>
              <a:rPr lang="en-GB" sz="2000" dirty="0">
                <a:solidFill>
                  <a:schemeClr val="accent2"/>
                </a:solidFill>
              </a:rPr>
              <a:t> </a:t>
            </a:r>
            <a:endParaRPr lang="en-GB" sz="20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GB" sz="1600" dirty="0">
              <a:solidFill>
                <a:schemeClr val="accent2"/>
              </a:solidFill>
            </a:endParaRPr>
          </a:p>
          <a:p>
            <a:pPr marL="714375" indent="-714375">
              <a:spcBef>
                <a:spcPts val="0"/>
              </a:spcBef>
              <a:buNone/>
            </a:pPr>
            <a:r>
              <a:rPr lang="en-GB" sz="1600" dirty="0" err="1"/>
              <a:t>Astle</a:t>
            </a:r>
            <a:r>
              <a:rPr lang="en-GB" sz="1600" dirty="0"/>
              <a:t>, D. E., Holmes, J., </a:t>
            </a:r>
            <a:r>
              <a:rPr lang="en-GB" sz="1600" dirty="0" err="1"/>
              <a:t>Kievit</a:t>
            </a:r>
            <a:r>
              <a:rPr lang="en-GB" sz="1600" dirty="0"/>
              <a:t>, R., &amp; Gathercole, S. E. (2021). Annual Research Review: The transdiagnostic revolution in neurodevelopmental disorders. </a:t>
            </a:r>
            <a:r>
              <a:rPr lang="en-GB" sz="1600" i="1" dirty="0"/>
              <a:t>Journal of Child Psychology and Psychiatry</a:t>
            </a:r>
            <a:r>
              <a:rPr lang="en-GB" sz="1600" dirty="0"/>
              <a:t>.</a:t>
            </a:r>
          </a:p>
          <a:p>
            <a:pPr marL="714375" indent="-714375">
              <a:spcBef>
                <a:spcPts val="0"/>
              </a:spcBef>
              <a:buNone/>
            </a:pPr>
            <a:r>
              <a:rPr lang="en-GB" sz="1600" dirty="0"/>
              <a:t>Chapman, R., &amp; </a:t>
            </a:r>
            <a:r>
              <a:rPr lang="en-GB" sz="1600" dirty="0" err="1"/>
              <a:t>Carel</a:t>
            </a:r>
            <a:r>
              <a:rPr lang="en-GB" sz="1600" dirty="0"/>
              <a:t>, H. (2022). Neurodiversity, epistemic injustice, and the good human life. </a:t>
            </a:r>
            <a:r>
              <a:rPr lang="en-GB" sz="1600" i="1" dirty="0"/>
              <a:t>Journal of Social Philosophy</a:t>
            </a:r>
            <a:r>
              <a:rPr lang="en-GB" sz="1600" dirty="0"/>
              <a:t>.</a:t>
            </a:r>
          </a:p>
          <a:p>
            <a:pPr marL="714375" indent="-714375">
              <a:spcBef>
                <a:spcPts val="0"/>
              </a:spcBef>
              <a:buNone/>
            </a:pPr>
            <a:r>
              <a:rPr lang="en-GB" sz="1600" dirty="0"/>
              <a:t>Crompton, C. J., Ropar, D., Evans-Williams, C. V., Flynn, E. G., &amp; Fletcher-Watson, S. (2020). Autistic peer-to-peer information transfer is highly effective. </a:t>
            </a:r>
            <a:r>
              <a:rPr lang="en-GB" sz="1600" i="1" dirty="0"/>
              <a:t>Autism</a:t>
            </a:r>
            <a:r>
              <a:rPr lang="en-GB" sz="1600" dirty="0"/>
              <a:t>, </a:t>
            </a:r>
            <a:r>
              <a:rPr lang="en-GB" sz="1600" i="1" dirty="0"/>
              <a:t>24</a:t>
            </a:r>
            <a:r>
              <a:rPr lang="en-GB" sz="1600" dirty="0"/>
              <a:t>(7), 1704-1712.</a:t>
            </a:r>
          </a:p>
          <a:p>
            <a:pPr marL="714375" indent="-714375">
              <a:spcBef>
                <a:spcPts val="0"/>
              </a:spcBef>
              <a:buNone/>
            </a:pPr>
            <a:r>
              <a:rPr lang="en-GB" sz="1600" dirty="0"/>
              <a:t>Fletcher-Watson, S., Brook, K., Hallett, S., Murray, F., &amp; Crompton, C. J. (2021). Inclusive practices for neurodevelopmental research. </a:t>
            </a:r>
            <a:r>
              <a:rPr lang="en-GB" sz="1600" i="1" dirty="0"/>
              <a:t>Current Developmental Disorders Reports</a:t>
            </a:r>
            <a:r>
              <a:rPr lang="en-GB" sz="1600" dirty="0"/>
              <a:t>, </a:t>
            </a:r>
            <a:r>
              <a:rPr lang="en-GB" sz="1600" i="1" dirty="0"/>
              <a:t>8</a:t>
            </a:r>
            <a:r>
              <a:rPr lang="en-GB" sz="1600" dirty="0"/>
              <a:t>(2), 88-97</a:t>
            </a:r>
          </a:p>
          <a:p>
            <a:pPr marL="714375" indent="-714375">
              <a:spcBef>
                <a:spcPts val="0"/>
              </a:spcBef>
              <a:buNone/>
            </a:pPr>
            <a:r>
              <a:rPr lang="en-GB" sz="1600" dirty="0"/>
              <a:t>Walker, N. (2021). </a:t>
            </a:r>
            <a:r>
              <a:rPr lang="en-GB" sz="1600" i="1" dirty="0" err="1"/>
              <a:t>Neuroqueer</a:t>
            </a:r>
            <a:r>
              <a:rPr lang="en-GB" sz="1600" i="1" dirty="0"/>
              <a:t> Heresies: Notes on the neurodiversity paradigm, Autistic empowerment, and </a:t>
            </a:r>
            <a:r>
              <a:rPr lang="en-GB" sz="1600" i="1" dirty="0" err="1"/>
              <a:t>postnormal</a:t>
            </a:r>
            <a:r>
              <a:rPr lang="en-GB" sz="1600" i="1" dirty="0"/>
              <a:t> possibilities</a:t>
            </a:r>
            <a:r>
              <a:rPr lang="en-GB" sz="1600" dirty="0"/>
              <a:t>. Autonomous Press.</a:t>
            </a:r>
            <a:endParaRPr lang="en-GB" sz="1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55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E8FE7F1-F264-CB44-A1A7-8435D6537F39}"/>
              </a:ext>
            </a:extLst>
          </p:cNvPr>
          <p:cNvSpPr txBox="1"/>
          <p:nvPr/>
        </p:nvSpPr>
        <p:spPr>
          <a:xfrm>
            <a:off x="224287" y="3429000"/>
            <a:ext cx="70807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 INTERNATIONAL NEURODIVERSITY CONFERENCE</a:t>
            </a:r>
          </a:p>
          <a:p>
            <a:endParaRPr lang="en-GB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GB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13 - 14 March 2023 | EICC and online</a:t>
            </a:r>
          </a:p>
        </p:txBody>
      </p:sp>
    </p:spTree>
    <p:extLst>
      <p:ext uri="{BB962C8B-B14F-4D97-AF65-F5344CB8AC3E}">
        <p14:creationId xmlns:p14="http://schemas.microsoft.com/office/powerpoint/2010/main" val="4099857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E8FE7F1-F264-CB44-A1A7-8435D6537F39}"/>
              </a:ext>
            </a:extLst>
          </p:cNvPr>
          <p:cNvSpPr txBox="1"/>
          <p:nvPr/>
        </p:nvSpPr>
        <p:spPr>
          <a:xfrm>
            <a:off x="224287" y="3429000"/>
            <a:ext cx="70807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 INTERNATIONAL NEURODIVERSITY CONFERENCE</a:t>
            </a:r>
          </a:p>
          <a:p>
            <a:endParaRPr lang="en-GB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GB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13 - 14 March 2023 | EICC and online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3C1FCCD7-E200-0C49-844D-918D7D17746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572862"/>
              </p:ext>
            </p:extLst>
          </p:nvPr>
        </p:nvGraphicFramePr>
        <p:xfrm>
          <a:off x="224287" y="1070136"/>
          <a:ext cx="6892130" cy="51318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7AF2FF53-C785-A745-B64B-0CDB12580173}"/>
              </a:ext>
            </a:extLst>
          </p:cNvPr>
          <p:cNvSpPr txBox="1">
            <a:spLocks/>
          </p:cNvSpPr>
          <p:nvPr/>
        </p:nvSpPr>
        <p:spPr>
          <a:xfrm>
            <a:off x="462826" y="150645"/>
            <a:ext cx="5121966" cy="1010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5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l"/>
            <a:r>
              <a:rPr lang="en-US" sz="4000" dirty="0">
                <a:solidFill>
                  <a:schemeClr val="accent3"/>
                </a:solidFill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731674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Diagram&#10;&#10;Description automatically generated">
            <a:extLst>
              <a:ext uri="{FF2B5EF4-FFF2-40B4-BE49-F238E27FC236}">
                <a16:creationId xmlns:a16="http://schemas.microsoft.com/office/drawing/2014/main" id="{E9C8412A-44BB-024D-90BD-52E80E06C67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95" b="-112"/>
          <a:stretch/>
        </p:blipFill>
        <p:spPr>
          <a:xfrm>
            <a:off x="8201217" y="171001"/>
            <a:ext cx="3501983" cy="6516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B7523B-AE65-5E44-8E0B-C1B062865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060" y="536713"/>
            <a:ext cx="7041157" cy="1098242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accent3"/>
                </a:solidFill>
              </a:rPr>
              <a:t>What are core deficit theories?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3CB869-90A6-354D-B2D1-871C15EFEF9F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293001" y="1731402"/>
            <a:ext cx="6775274" cy="4691269"/>
          </a:xfrm>
        </p:spPr>
        <p:txBody>
          <a:bodyPr anchor="t">
            <a:noAutofit/>
          </a:bodyPr>
          <a:lstStyle/>
          <a:p>
            <a:r>
              <a:rPr lang="en-GB" sz="2000" dirty="0"/>
              <a:t>Boiling diversity and complexity within and between diagnostic categories down to single “explanatory” roots</a:t>
            </a:r>
          </a:p>
          <a:p>
            <a:r>
              <a:rPr lang="en-GB" sz="2000" dirty="0"/>
              <a:t>Core</a:t>
            </a:r>
          </a:p>
          <a:p>
            <a:pPr lvl="1"/>
            <a:r>
              <a:rPr lang="en-GB" sz="2000" dirty="0"/>
              <a:t>Everyone in a diagnostic category is similar in some (simple, fundamental) way</a:t>
            </a:r>
            <a:endParaRPr lang="en-GB" sz="2400" i="1" dirty="0">
              <a:solidFill>
                <a:schemeClr val="accent5"/>
              </a:solidFill>
            </a:endParaRPr>
          </a:p>
          <a:p>
            <a:r>
              <a:rPr lang="en-GB" sz="2000" dirty="0"/>
              <a:t>Deficit</a:t>
            </a:r>
          </a:p>
          <a:p>
            <a:pPr lvl="1"/>
            <a:r>
              <a:rPr lang="en-GB" sz="2000" dirty="0"/>
              <a:t>Diagnostic categories represent aberrance from the ideal</a:t>
            </a:r>
          </a:p>
          <a:p>
            <a:r>
              <a:rPr lang="en-GB" sz="2000" dirty="0"/>
              <a:t>Examples</a:t>
            </a:r>
          </a:p>
          <a:p>
            <a:pPr lvl="1"/>
            <a:r>
              <a:rPr lang="en-GB" sz="2000" dirty="0"/>
              <a:t>Theory of Mind and autism</a:t>
            </a:r>
          </a:p>
          <a:p>
            <a:pPr lvl="1"/>
            <a:r>
              <a:rPr lang="en-GB" sz="2000" dirty="0"/>
              <a:t>Executive dysfunction and ADHD</a:t>
            </a:r>
          </a:p>
          <a:p>
            <a:pPr lvl="1"/>
            <a:r>
              <a:rPr lang="en-GB" sz="2000" dirty="0"/>
              <a:t>Magnocellular theory and dyslexia</a:t>
            </a:r>
          </a:p>
          <a:p>
            <a:r>
              <a:rPr lang="en-GB" sz="2000" dirty="0"/>
              <a:t>These drive intervention</a:t>
            </a:r>
          </a:p>
          <a:p>
            <a:pPr lvl="1"/>
            <a:r>
              <a:rPr lang="en-GB" sz="1800" dirty="0"/>
              <a:t>Identify and treat</a:t>
            </a:r>
          </a:p>
          <a:p>
            <a:pPr lvl="1"/>
            <a:r>
              <a:rPr lang="en-GB" sz="1800" dirty="0"/>
              <a:t>Downstream impacts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C824F77-CDA1-A34F-B193-B330A3E79D54}"/>
              </a:ext>
            </a:extLst>
          </p:cNvPr>
          <p:cNvGraphicFramePr/>
          <p:nvPr/>
        </p:nvGraphicFramePr>
        <p:xfrm>
          <a:off x="8201217" y="440266"/>
          <a:ext cx="3774882" cy="58810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5377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C8A5D-964A-7F44-981B-AFC68E59B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5812" y="260334"/>
            <a:ext cx="8187812" cy="132556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accent3"/>
                </a:solidFill>
              </a:rPr>
              <a:t>Show me the data: challenging the “core” assumption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F7447-92E6-DB49-9020-720554E0598F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305812" y="1627228"/>
            <a:ext cx="4328879" cy="3663230"/>
          </a:xfrm>
        </p:spPr>
        <p:txBody>
          <a:bodyPr anchor="t"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000" dirty="0"/>
              <a:t>One can group children by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GB" sz="1600" dirty="0"/>
              <a:t>cognitive profile 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GB" sz="1600" dirty="0"/>
              <a:t>neural profile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GB" sz="1600" dirty="0"/>
              <a:t>genetic profile 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GB" sz="1600" dirty="0"/>
              <a:t>diagnostic label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000" dirty="0"/>
              <a:t>These groupings do not map onto one another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000" dirty="0"/>
              <a:t>They do not necessarily predict learning outcomes either </a:t>
            </a:r>
          </a:p>
          <a:p>
            <a:pPr lvl="1"/>
            <a:endParaRPr lang="en-GB" sz="2000" dirty="0"/>
          </a:p>
        </p:txBody>
      </p:sp>
      <p:pic>
        <p:nvPicPr>
          <p:cNvPr id="6" name="Picture 5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D262CFCF-1E86-CB4E-B999-EB93A82EAB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3487" y="1169484"/>
            <a:ext cx="5835539" cy="4120974"/>
          </a:xfrm>
          <a:prstGeom prst="rect">
            <a:avLst/>
          </a:prstGeom>
        </p:spPr>
      </p:pic>
      <p:pic>
        <p:nvPicPr>
          <p:cNvPr id="2050" name="Picture 2" descr="Centre for Attention, Learning and Memory – Centre for Attention, Learning  and Memory">
            <a:extLst>
              <a:ext uri="{FF2B5EF4-FFF2-40B4-BE49-F238E27FC236}">
                <a16:creationId xmlns:a16="http://schemas.microsoft.com/office/drawing/2014/main" id="{DC25876D-FEB2-E648-A27C-FDB589394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267" y="5541016"/>
            <a:ext cx="3094861" cy="108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57BF368A-81B1-744B-A832-95A22B1F7D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7917" y="4823193"/>
            <a:ext cx="4850597" cy="1774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241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ED0E2-C02F-0445-BE29-D7ABDD665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1888" y="325648"/>
            <a:ext cx="8188661" cy="1325563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chemeClr val="accent3"/>
                </a:solidFill>
              </a:rPr>
              <a:t>Show me the data: challenging the “deficit” assumption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210FF-14DB-9442-AAEC-7900B15244A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216596" y="1832514"/>
            <a:ext cx="5812502" cy="2939512"/>
          </a:xfrm>
        </p:spPr>
        <p:txBody>
          <a:bodyPr>
            <a:noAutofit/>
          </a:bodyPr>
          <a:lstStyle/>
          <a:p>
            <a:r>
              <a:rPr lang="en-GB" sz="1800" dirty="0"/>
              <a:t>Autism is defined clinically by social and communication deficits</a:t>
            </a:r>
          </a:p>
          <a:p>
            <a:r>
              <a:rPr lang="en-GB" sz="1800" dirty="0"/>
              <a:t>So why do these “deficits” disappear during autistic-autistic interactions?</a:t>
            </a:r>
          </a:p>
          <a:p>
            <a:pPr lvl="1"/>
            <a:r>
              <a:rPr lang="en-GB" sz="1800" dirty="0"/>
              <a:t>Diffusion chain results</a:t>
            </a:r>
          </a:p>
          <a:p>
            <a:pPr lvl="1"/>
            <a:r>
              <a:rPr lang="en-GB" sz="1800" dirty="0"/>
              <a:t>Qualitative reports</a:t>
            </a:r>
          </a:p>
          <a:p>
            <a:r>
              <a:rPr lang="en-GB" sz="1800" dirty="0"/>
              <a:t>Similar discussions for multiple diagnostic groups</a:t>
            </a:r>
          </a:p>
          <a:p>
            <a:pPr lvl="1"/>
            <a:r>
              <a:rPr lang="en-GB" sz="1800" dirty="0"/>
              <a:t>Questioning labels</a:t>
            </a:r>
          </a:p>
          <a:p>
            <a:pPr lvl="1"/>
            <a:r>
              <a:rPr lang="en-GB" sz="1800" dirty="0"/>
              <a:t>Greater focus on context and cultural variation</a:t>
            </a:r>
          </a:p>
          <a:p>
            <a:pPr lvl="1"/>
            <a:r>
              <a:rPr lang="en-GB" sz="1800" dirty="0"/>
              <a:t>Role of the environment, other people</a:t>
            </a: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F3F51986-0036-D34B-B001-AFBFDE5705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545" r="2" b="2"/>
          <a:stretch/>
        </p:blipFill>
        <p:spPr>
          <a:xfrm>
            <a:off x="7482386" y="1336232"/>
            <a:ext cx="4709614" cy="4185535"/>
          </a:xfrm>
          <a:prstGeom prst="rect">
            <a:avLst/>
          </a:prstGeom>
          <a:effectLst/>
        </p:spPr>
      </p:pic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82E899F-1565-B645-BF97-0BE652C8DF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2131" y="4996544"/>
            <a:ext cx="4436836" cy="1658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E6F637-D6C0-274F-96EF-BCEADAD1207C}"/>
              </a:ext>
            </a:extLst>
          </p:cNvPr>
          <p:cNvSpPr txBox="1"/>
          <p:nvPr/>
        </p:nvSpPr>
        <p:spPr>
          <a:xfrm>
            <a:off x="1139970" y="5177846"/>
            <a:ext cx="625216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5"/>
                </a:solidFill>
              </a:rPr>
              <a:t>Damian Milton</a:t>
            </a:r>
          </a:p>
          <a:p>
            <a:r>
              <a:rPr lang="en-GB" dirty="0" err="1">
                <a:solidFill>
                  <a:schemeClr val="accent5"/>
                </a:solidFill>
              </a:rPr>
              <a:t>Kilee</a:t>
            </a:r>
            <a:r>
              <a:rPr lang="en-GB" dirty="0">
                <a:solidFill>
                  <a:schemeClr val="accent5"/>
                </a:solidFill>
              </a:rPr>
              <a:t> </a:t>
            </a:r>
            <a:r>
              <a:rPr lang="en-GB" dirty="0" err="1">
                <a:solidFill>
                  <a:schemeClr val="accent5"/>
                </a:solidFill>
              </a:rPr>
              <a:t>DeBrabander</a:t>
            </a:r>
            <a:r>
              <a:rPr lang="en-GB" dirty="0">
                <a:solidFill>
                  <a:schemeClr val="accent5"/>
                </a:solidFill>
              </a:rPr>
              <a:t>, Desi Jones, </a:t>
            </a:r>
            <a:r>
              <a:rPr lang="en-GB" dirty="0" err="1">
                <a:solidFill>
                  <a:schemeClr val="accent5"/>
                </a:solidFill>
              </a:rPr>
              <a:t>Kerrianne</a:t>
            </a:r>
            <a:r>
              <a:rPr lang="en-GB" dirty="0">
                <a:solidFill>
                  <a:schemeClr val="accent5"/>
                </a:solidFill>
              </a:rPr>
              <a:t> Morrison, Noah </a:t>
            </a:r>
            <a:r>
              <a:rPr lang="en-GB" dirty="0" err="1">
                <a:solidFill>
                  <a:schemeClr val="accent5"/>
                </a:solidFill>
              </a:rPr>
              <a:t>Sasson</a:t>
            </a:r>
            <a:endParaRPr lang="en-GB" dirty="0">
              <a:solidFill>
                <a:schemeClr val="accent5"/>
              </a:solidFill>
            </a:endParaRPr>
          </a:p>
          <a:p>
            <a:r>
              <a:rPr lang="en-GB" dirty="0" err="1">
                <a:solidFill>
                  <a:schemeClr val="accent5"/>
                </a:solidFill>
              </a:rPr>
              <a:t>Hidetsugu</a:t>
            </a:r>
            <a:r>
              <a:rPr lang="en-GB" dirty="0">
                <a:solidFill>
                  <a:schemeClr val="accent5"/>
                </a:solidFill>
              </a:rPr>
              <a:t> </a:t>
            </a:r>
            <a:r>
              <a:rPr lang="en-GB" dirty="0" err="1">
                <a:solidFill>
                  <a:schemeClr val="accent5"/>
                </a:solidFill>
              </a:rPr>
              <a:t>Komeda</a:t>
            </a:r>
            <a:r>
              <a:rPr lang="en-GB" dirty="0">
                <a:solidFill>
                  <a:schemeClr val="accent5"/>
                </a:solidFill>
              </a:rPr>
              <a:t>, Morton Ann </a:t>
            </a:r>
            <a:r>
              <a:rPr lang="en-GB" dirty="0" err="1">
                <a:solidFill>
                  <a:schemeClr val="accent5"/>
                </a:solidFill>
              </a:rPr>
              <a:t>Gernsbacher</a:t>
            </a:r>
            <a:endParaRPr lang="en-GB" dirty="0">
              <a:solidFill>
                <a:schemeClr val="accent5"/>
              </a:solidFill>
            </a:endParaRPr>
          </a:p>
          <a:p>
            <a:r>
              <a:rPr lang="en-GB" dirty="0">
                <a:solidFill>
                  <a:schemeClr val="accent5"/>
                </a:solidFill>
              </a:rPr>
              <a:t>Lizzie Sheppard, Dani Ropar</a:t>
            </a:r>
          </a:p>
          <a:p>
            <a:r>
              <a:rPr lang="en-GB" dirty="0">
                <a:solidFill>
                  <a:schemeClr val="accent5"/>
                </a:solidFill>
              </a:rPr>
              <a:t>Yu-</a:t>
            </a:r>
            <a:r>
              <a:rPr lang="en-GB" dirty="0" err="1">
                <a:solidFill>
                  <a:schemeClr val="accent5"/>
                </a:solidFill>
              </a:rPr>
              <a:t>Lun</a:t>
            </a:r>
            <a:r>
              <a:rPr lang="en-GB" dirty="0">
                <a:solidFill>
                  <a:schemeClr val="accent5"/>
                </a:solidFill>
              </a:rPr>
              <a:t> Chen, Kristie Patten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639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3DB9F1-4A64-BB49-BF43-E43C314868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Great stuff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5C7D83-7A03-F24C-997F-B3110AC1674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Inclusion as standard</a:t>
            </a:r>
          </a:p>
          <a:p>
            <a:r>
              <a:rPr lang="en-GB" dirty="0"/>
              <a:t>Specialist environments available</a:t>
            </a:r>
          </a:p>
          <a:p>
            <a:r>
              <a:rPr lang="en-GB" dirty="0"/>
              <a:t>Dedicated staff</a:t>
            </a:r>
          </a:p>
          <a:p>
            <a:r>
              <a:rPr lang="en-GB" dirty="0"/>
              <a:t>11</a:t>
            </a:r>
            <a:r>
              <a:rPr lang="en-GB" baseline="30000" dirty="0"/>
              <a:t>th</a:t>
            </a:r>
            <a:r>
              <a:rPr lang="en-GB" dirty="0"/>
              <a:t> in world rankings</a:t>
            </a:r>
          </a:p>
          <a:p>
            <a:r>
              <a:rPr lang="en-GB" dirty="0"/>
              <a:t>99% enrolment rate</a:t>
            </a:r>
          </a:p>
          <a:p>
            <a:r>
              <a:rPr lang="en-GB" dirty="0"/>
              <a:t>Culturally valued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1315EDA-09D1-424B-867A-3AE5AE07E1AB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GB" dirty="0"/>
              <a:t>Tough stuff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42CAE0C-8144-214A-B1CE-C15FE3C1944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869781" y="2505075"/>
            <a:ext cx="5154777" cy="3684588"/>
          </a:xfrm>
        </p:spPr>
        <p:txBody>
          <a:bodyPr/>
          <a:lstStyle/>
          <a:p>
            <a:r>
              <a:rPr lang="en-GB" dirty="0"/>
              <a:t>Under-resourcing</a:t>
            </a:r>
          </a:p>
          <a:p>
            <a:r>
              <a:rPr lang="en-GB" dirty="0"/>
              <a:t>Curriculum pressure</a:t>
            </a:r>
          </a:p>
          <a:p>
            <a:r>
              <a:rPr lang="en-GB" dirty="0"/>
              <a:t>Systemic inequalities</a:t>
            </a:r>
          </a:p>
          <a:p>
            <a:r>
              <a:rPr lang="en-GB" dirty="0"/>
              <a:t>Poor neurodivergent outcomes</a:t>
            </a:r>
          </a:p>
          <a:p>
            <a:pPr lvl="1"/>
            <a:r>
              <a:rPr lang="en-GB" dirty="0"/>
              <a:t>Exclusion, participation</a:t>
            </a:r>
          </a:p>
          <a:p>
            <a:pPr lvl="1"/>
            <a:r>
              <a:rPr lang="en-GB" dirty="0"/>
              <a:t>Mental ill-health / low wellbeing</a:t>
            </a:r>
          </a:p>
          <a:p>
            <a:pPr lvl="1"/>
            <a:r>
              <a:rPr lang="en-GB" dirty="0"/>
              <a:t>Bullying, victimisation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443C510-2B52-2C4C-B1DE-4B232DF0247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8758" y="199475"/>
            <a:ext cx="8037095" cy="1325562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Setting the scene: UK schools</a:t>
            </a:r>
          </a:p>
        </p:txBody>
      </p:sp>
      <p:pic>
        <p:nvPicPr>
          <p:cNvPr id="7170" name="Picture 2" descr="Tony Blair on Meeting Sinn Fein Leader Gerry Adams - HISTORY">
            <a:extLst>
              <a:ext uri="{FF2B5EF4-FFF2-40B4-BE49-F238E27FC236}">
                <a16:creationId xmlns:a16="http://schemas.microsoft.com/office/drawing/2014/main" id="{F79A98DB-1788-704F-AAA0-E02E2DAA1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446" y="5614737"/>
            <a:ext cx="1243263" cy="124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46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ight Arrow 13">
            <a:extLst>
              <a:ext uri="{FF2B5EF4-FFF2-40B4-BE49-F238E27FC236}">
                <a16:creationId xmlns:a16="http://schemas.microsoft.com/office/drawing/2014/main" id="{5B122ABD-2034-4D4E-B9A3-A1AE5FC7B201}"/>
              </a:ext>
            </a:extLst>
          </p:cNvPr>
          <p:cNvSpPr/>
          <p:nvPr/>
        </p:nvSpPr>
        <p:spPr>
          <a:xfrm>
            <a:off x="4724400" y="406406"/>
            <a:ext cx="982134" cy="431800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B9880856-3100-BC4E-95AE-5D2AE1B91C47}"/>
              </a:ext>
            </a:extLst>
          </p:cNvPr>
          <p:cNvSpPr/>
          <p:nvPr/>
        </p:nvSpPr>
        <p:spPr>
          <a:xfrm rot="5400000">
            <a:off x="7131051" y="854618"/>
            <a:ext cx="706968" cy="246565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C13D1872-8CF0-6B4A-9BD9-B3CD38C8A960}"/>
              </a:ext>
            </a:extLst>
          </p:cNvPr>
          <p:cNvSpPr/>
          <p:nvPr/>
        </p:nvSpPr>
        <p:spPr>
          <a:xfrm rot="5400000">
            <a:off x="7131051" y="1995502"/>
            <a:ext cx="706968" cy="246565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CD2B69AA-2081-5B4B-B70D-568281020FEC}"/>
              </a:ext>
            </a:extLst>
          </p:cNvPr>
          <p:cNvSpPr/>
          <p:nvPr/>
        </p:nvSpPr>
        <p:spPr>
          <a:xfrm rot="5400000">
            <a:off x="7131050" y="3142741"/>
            <a:ext cx="706968" cy="246565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095111A5-5894-6447-B76A-F88EE512D493}"/>
              </a:ext>
            </a:extLst>
          </p:cNvPr>
          <p:cNvSpPr/>
          <p:nvPr/>
        </p:nvSpPr>
        <p:spPr>
          <a:xfrm rot="5400000">
            <a:off x="7131051" y="4226471"/>
            <a:ext cx="706968" cy="246565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B832CDFE-4718-F647-AA88-B109A7BF98BD}"/>
              </a:ext>
            </a:extLst>
          </p:cNvPr>
          <p:cNvSpPr/>
          <p:nvPr/>
        </p:nvSpPr>
        <p:spPr>
          <a:xfrm rot="5400000">
            <a:off x="7131050" y="5310202"/>
            <a:ext cx="706968" cy="246565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4FA8348E-E330-CC4E-97E9-1D2C7B4D5AE3}"/>
              </a:ext>
            </a:extLst>
          </p:cNvPr>
          <p:cNvSpPr/>
          <p:nvPr/>
        </p:nvSpPr>
        <p:spPr>
          <a:xfrm rot="5400000">
            <a:off x="2863849" y="873669"/>
            <a:ext cx="706968" cy="246565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2E57098-6EC8-4F47-B8D0-41BA5498853D}"/>
              </a:ext>
            </a:extLst>
          </p:cNvPr>
          <p:cNvSpPr/>
          <p:nvPr/>
        </p:nvSpPr>
        <p:spPr>
          <a:xfrm>
            <a:off x="1710267" y="220134"/>
            <a:ext cx="3166533" cy="8636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Scarlett is clearly bright but fidgets and has trouble concentrating in class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460721C-E018-CA47-A21A-E4BA82AFC92E}"/>
              </a:ext>
            </a:extLst>
          </p:cNvPr>
          <p:cNvSpPr/>
          <p:nvPr/>
        </p:nvSpPr>
        <p:spPr>
          <a:xfrm>
            <a:off x="5706534" y="220134"/>
            <a:ext cx="3556000" cy="846667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Refer Scarlett for diagnosis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DC86732-2C6D-B740-8A48-5153762EB9F8}"/>
              </a:ext>
            </a:extLst>
          </p:cNvPr>
          <p:cNvSpPr/>
          <p:nvPr/>
        </p:nvSpPr>
        <p:spPr>
          <a:xfrm>
            <a:off x="5706534" y="2463800"/>
            <a:ext cx="3556000" cy="846667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Scarlett assessed for ADHD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6C5AD9E-24C6-C64B-B03D-DA275C60C2B7}"/>
              </a:ext>
            </a:extLst>
          </p:cNvPr>
          <p:cNvSpPr/>
          <p:nvPr/>
        </p:nvSpPr>
        <p:spPr>
          <a:xfrm>
            <a:off x="5706534" y="1341967"/>
            <a:ext cx="3556000" cy="846667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Scarlett on the CAMHS waiting list for 18 months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FE45B01-D0C4-114F-A880-3B0DF9C8EC6E}"/>
              </a:ext>
            </a:extLst>
          </p:cNvPr>
          <p:cNvSpPr/>
          <p:nvPr/>
        </p:nvSpPr>
        <p:spPr>
          <a:xfrm>
            <a:off x="5706534" y="5791199"/>
            <a:ext cx="3556000" cy="846667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Scarlett gets help at school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DBBC586-73AC-4445-A683-D484B17EF2E3}"/>
              </a:ext>
            </a:extLst>
          </p:cNvPr>
          <p:cNvSpPr/>
          <p:nvPr/>
        </p:nvSpPr>
        <p:spPr>
          <a:xfrm>
            <a:off x="5706534" y="3585633"/>
            <a:ext cx="3556000" cy="846667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Scarlett not diagnosed, another 12 months for second opinion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62D993B-39BB-BD44-ADB5-DBECAC205692}"/>
              </a:ext>
            </a:extLst>
          </p:cNvPr>
          <p:cNvSpPr/>
          <p:nvPr/>
        </p:nvSpPr>
        <p:spPr>
          <a:xfrm>
            <a:off x="5706534" y="4688416"/>
            <a:ext cx="3556000" cy="846667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Scarlett ADHD diagnosis confirmed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A0FC62B-71BD-2A46-A7FF-01B2E13F42FE}"/>
              </a:ext>
            </a:extLst>
          </p:cNvPr>
          <p:cNvSpPr/>
          <p:nvPr/>
        </p:nvSpPr>
        <p:spPr>
          <a:xfrm>
            <a:off x="1710266" y="1341966"/>
            <a:ext cx="3166533" cy="1121833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Teacher gives Scarlett a fidget toy, wobble cushion and movement breaks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DB28EB-DBAA-804E-AB17-853B7A98321A}"/>
              </a:ext>
            </a:extLst>
          </p:cNvPr>
          <p:cNvSpPr txBox="1"/>
          <p:nvPr/>
        </p:nvSpPr>
        <p:spPr>
          <a:xfrm rot="16200000">
            <a:off x="655062" y="1018044"/>
            <a:ext cx="1125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One week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8CE752-D4C0-9641-9B2B-875E32E11F1F}"/>
              </a:ext>
            </a:extLst>
          </p:cNvPr>
          <p:cNvSpPr txBox="1"/>
          <p:nvPr/>
        </p:nvSpPr>
        <p:spPr>
          <a:xfrm rot="16200000">
            <a:off x="9271147" y="3244333"/>
            <a:ext cx="1272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Three years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94438AF-12E2-E348-8223-55E362E05F83}"/>
              </a:ext>
            </a:extLst>
          </p:cNvPr>
          <p:cNvCxnSpPr/>
          <p:nvPr/>
        </p:nvCxnSpPr>
        <p:spPr>
          <a:xfrm>
            <a:off x="1524000" y="220134"/>
            <a:ext cx="0" cy="2099733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CB22DE9-2DDF-004B-B4A1-C04DE0D8915C}"/>
              </a:ext>
            </a:extLst>
          </p:cNvPr>
          <p:cNvCxnSpPr>
            <a:cxnSpLocks/>
          </p:cNvCxnSpPr>
          <p:nvPr/>
        </p:nvCxnSpPr>
        <p:spPr>
          <a:xfrm>
            <a:off x="9516534" y="281518"/>
            <a:ext cx="0" cy="6356348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Title 2">
            <a:extLst>
              <a:ext uri="{FF2B5EF4-FFF2-40B4-BE49-F238E27FC236}">
                <a16:creationId xmlns:a16="http://schemas.microsoft.com/office/drawing/2014/main" id="{B02F730F-D2D3-9642-B158-184647C86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4093" y="3699805"/>
            <a:ext cx="3060904" cy="2514728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What about clinical support?</a:t>
            </a:r>
          </a:p>
        </p:txBody>
      </p:sp>
    </p:spTree>
    <p:extLst>
      <p:ext uri="{BB962C8B-B14F-4D97-AF65-F5344CB8AC3E}">
        <p14:creationId xmlns:p14="http://schemas.microsoft.com/office/powerpoint/2010/main" val="390070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 animBg="1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9.5|9.5|12.6|13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9.5|9.5|12.6|13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5.5|31.3|8.5|6|21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5.5|31.3|8.5|6|2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|2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|71.3|22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1.5|18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4.8|5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9.2|25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7.5|9.8|15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5.5"/>
</p:tagLst>
</file>

<file path=ppt/theme/theme1.xml><?xml version="1.0" encoding="utf-8"?>
<a:theme xmlns:a="http://schemas.openxmlformats.org/drawingml/2006/main" name="Office Theme">
  <a:themeElements>
    <a:clrScheme name="SMR ITAKOM">
      <a:dk1>
        <a:srgbClr val="011E41"/>
      </a:dk1>
      <a:lt1>
        <a:srgbClr val="FFFEFE"/>
      </a:lt1>
      <a:dk2>
        <a:srgbClr val="B2B2B2"/>
      </a:dk2>
      <a:lt2>
        <a:srgbClr val="FFFFFF"/>
      </a:lt2>
      <a:accent1>
        <a:srgbClr val="A7AA30"/>
      </a:accent1>
      <a:accent2>
        <a:srgbClr val="55C2E3"/>
      </a:accent2>
      <a:accent3>
        <a:srgbClr val="011E41"/>
      </a:accent3>
      <a:accent4>
        <a:srgbClr val="FBB800"/>
      </a:accent4>
      <a:accent5>
        <a:srgbClr val="E76F67"/>
      </a:accent5>
      <a:accent6>
        <a:srgbClr val="636569"/>
      </a:accent6>
      <a:hlink>
        <a:srgbClr val="A7AA30"/>
      </a:hlink>
      <a:folHlink>
        <a:srgbClr val="011E4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2621</TotalTime>
  <Words>2107</Words>
  <Application>Microsoft Macintosh PowerPoint</Application>
  <PresentationFormat>Widescreen</PresentationFormat>
  <Paragraphs>335</Paragraphs>
  <Slides>25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Verdana</vt:lpstr>
      <vt:lpstr>Wingdings</vt:lpstr>
      <vt:lpstr>Office Theme</vt:lpstr>
      <vt:lpstr>Neurodiversity Acceptance and Affirmation in the Classroom</vt:lpstr>
      <vt:lpstr>PowerPoint Presentation</vt:lpstr>
      <vt:lpstr>PowerPoint Presentation</vt:lpstr>
      <vt:lpstr>PowerPoint Presentation</vt:lpstr>
      <vt:lpstr>What are core deficit theories?</vt:lpstr>
      <vt:lpstr>Show me the data: challenging the “core” assumption</vt:lpstr>
      <vt:lpstr>Show me the data: challenging the “deficit” assumption</vt:lpstr>
      <vt:lpstr>Setting the scene: UK schools</vt:lpstr>
      <vt:lpstr>What about clinical support?</vt:lpstr>
      <vt:lpstr>PowerPoint Presentation</vt:lpstr>
      <vt:lpstr>Neurodiversity: a paradigm shift</vt:lpstr>
      <vt:lpstr>PowerPoint Presentation</vt:lpstr>
      <vt:lpstr>Common misunderstandings I</vt:lpstr>
      <vt:lpstr>Common misunderstandings II</vt:lpstr>
      <vt:lpstr>Common misunderstandings III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Learning About Neurodiversity at School</vt:lpstr>
      <vt:lpstr>Learning About Neurodiversity at School</vt:lpstr>
      <vt:lpstr>Take Home Messages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 Nixon</dc:creator>
  <cp:lastModifiedBy>Sue FW</cp:lastModifiedBy>
  <cp:revision>302</cp:revision>
  <dcterms:created xsi:type="dcterms:W3CDTF">2021-11-19T11:11:19Z</dcterms:created>
  <dcterms:modified xsi:type="dcterms:W3CDTF">2022-11-16T09:56:29Z</dcterms:modified>
</cp:coreProperties>
</file>